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08a01aa37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62ac06ebf4d26"/>
  </p:sldMasterIdLst>
  <p:sldIdLst>
    <p:sldId xmlns:r="http://schemas.openxmlformats.org/officeDocument/2006/relationships" id="256" r:id="R9474484553fa47c9"/>
    <p:sldId xmlns:r="http://schemas.openxmlformats.org/officeDocument/2006/relationships" id="257" r:id="R53620ed9841b45f1"/>
    <p:sldId xmlns:r="http://schemas.openxmlformats.org/officeDocument/2006/relationships" id="258" r:id="R57bb585ee0f5408a"/>
    <p:sldId xmlns:r="http://schemas.openxmlformats.org/officeDocument/2006/relationships" id="259" r:id="Reda5905033354a12"/>
    <p:sldId xmlns:r="http://schemas.openxmlformats.org/officeDocument/2006/relationships" id="260" r:id="Rb00b672d6fa44fde"/>
    <p:sldId xmlns:r="http://schemas.openxmlformats.org/officeDocument/2006/relationships" id="261" r:id="R123db9b6323a4c1d"/>
    <p:sldId xmlns:r="http://schemas.openxmlformats.org/officeDocument/2006/relationships" id="262" r:id="R60e63a8e9b8a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62ac06ebf4d26" /><Relationship Type="http://schemas.openxmlformats.org/officeDocument/2006/relationships/slide" Target="/ppt/slides/slide1.xml" Id="R9474484553fa47c9" /><Relationship Type="http://schemas.openxmlformats.org/officeDocument/2006/relationships/slide" Target="/ppt/slides/slide2.xml" Id="R53620ed9841b45f1" /><Relationship Type="http://schemas.openxmlformats.org/officeDocument/2006/relationships/slide" Target="/ppt/slides/slide3.xml" Id="R57bb585ee0f5408a" /><Relationship Type="http://schemas.openxmlformats.org/officeDocument/2006/relationships/slide" Target="/ppt/slides/slide4.xml" Id="Reda5905033354a12" /><Relationship Type="http://schemas.openxmlformats.org/officeDocument/2006/relationships/slide" Target="/ppt/slides/slide5.xml" Id="Rb00b672d6fa44fde" /><Relationship Type="http://schemas.openxmlformats.org/officeDocument/2006/relationships/slide" Target="/ppt/slides/slide6.xml" Id="R123db9b6323a4c1d" /><Relationship Type="http://schemas.openxmlformats.org/officeDocument/2006/relationships/slide" Target="/ppt/slides/slide7.xml" Id="R60e63a8e9b8a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4ea09f686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5b6568f2e4e25" /><Relationship Type="http://schemas.openxmlformats.org/officeDocument/2006/relationships/theme" Target="/ppt/slideMasters/theme/theme1.xml" Id="R2503b4740777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5b6568f2e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99817a43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fd53a0cc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5461c70a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e1db8894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8073c041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db964552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8415697e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BRÅTEN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REGNSKAP HOLDING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BRÅTEN  –  76,0 %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ØSTERBØ HAGASETH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BRÅTEN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79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vidar@abras.no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912 827 240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REGNSKAP HOLDING AS</a:t>
            </a:r>
          </a:p>
        </p:txBody>
      </p:sp>
    </p:spTree>
  </p:cSld>
  <p:clrMapOvr>
    <a:masterClrMapping xmlns:a="http://schemas.openxmlformats.org/drawingml/2006/main"/>
  </p:clrMapOvr>
</p:sld>
</file>