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ef656fb812c47b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10e5f484cc04902"/>
  </p:sldMasterIdLst>
  <p:sldIdLst>
    <p:sldId xmlns:r="http://schemas.openxmlformats.org/officeDocument/2006/relationships" id="256" r:id="Rff7e7c125d324f2c"/>
    <p:sldId xmlns:r="http://schemas.openxmlformats.org/officeDocument/2006/relationships" id="257" r:id="Re3617152806249de"/>
    <p:sldId xmlns:r="http://schemas.openxmlformats.org/officeDocument/2006/relationships" id="258" r:id="R9cd7e73398d74e05"/>
    <p:sldId xmlns:r="http://schemas.openxmlformats.org/officeDocument/2006/relationships" id="259" r:id="Rc1ed82505e4e429f"/>
    <p:sldId xmlns:r="http://schemas.openxmlformats.org/officeDocument/2006/relationships" id="260" r:id="Rb1bfcff724874dac"/>
    <p:sldId xmlns:r="http://schemas.openxmlformats.org/officeDocument/2006/relationships" id="261" r:id="Raf57821f9d274c74"/>
    <p:sldId xmlns:r="http://schemas.openxmlformats.org/officeDocument/2006/relationships" id="262" r:id="R34d6354b49394b2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10e5f484cc04902" /><Relationship Type="http://schemas.openxmlformats.org/officeDocument/2006/relationships/slide" Target="/ppt/slides/slide1.xml" Id="Rff7e7c125d324f2c" /><Relationship Type="http://schemas.openxmlformats.org/officeDocument/2006/relationships/slide" Target="/ppt/slides/slide2.xml" Id="Re3617152806249de" /><Relationship Type="http://schemas.openxmlformats.org/officeDocument/2006/relationships/slide" Target="/ppt/slides/slide3.xml" Id="R9cd7e73398d74e05" /><Relationship Type="http://schemas.openxmlformats.org/officeDocument/2006/relationships/slide" Target="/ppt/slides/slide4.xml" Id="Rc1ed82505e4e429f" /><Relationship Type="http://schemas.openxmlformats.org/officeDocument/2006/relationships/slide" Target="/ppt/slides/slide5.xml" Id="Rb1bfcff724874dac" /><Relationship Type="http://schemas.openxmlformats.org/officeDocument/2006/relationships/slide" Target="/ppt/slides/slide6.xml" Id="Raf57821f9d274c74" /><Relationship Type="http://schemas.openxmlformats.org/officeDocument/2006/relationships/slide" Target="/ppt/slides/slide7.xml" Id="R34d6354b49394b2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45a426bebaf484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9ce2cd453e48b3" /><Relationship Type="http://schemas.openxmlformats.org/officeDocument/2006/relationships/theme" Target="/ppt/slideMasters/theme/theme1.xml" Id="R96110e0197d946e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39ce2cd453e48b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8373e3b3e04c5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4229b49cb54fc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0ead8f04444fa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54bd83dbec45b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91baf74388424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e1496b071d44f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35335867cd486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HAUGALAND R1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HAUGALAND R1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HAUGALAND R1 AS ble etablert [år] og holder til i Haugesund.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HAUGALAND R1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HAUGALAND R1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HAUGALAND R1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3 065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−38 041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7 239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219 383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227 093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HAUGALAND R1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BETTINA VEIGNER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HAUGALAND R1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Strandgata 165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5525 Haugesund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912 836 789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HAUGALAND R1 AS</a:t>
            </a:r>
          </a:p>
        </p:txBody>
      </p:sp>
    </p:spTree>
  </p:cSld>
  <p:clrMapOvr>
    <a:masterClrMapping xmlns:a="http://schemas.openxmlformats.org/drawingml/2006/main"/>
  </p:clrMapOvr>
</p:sld>
</file>