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e89576ee844a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2f61a87b0b4bc6"/>
  </p:sldMasterIdLst>
  <p:sldIdLst>
    <p:sldId xmlns:r="http://schemas.openxmlformats.org/officeDocument/2006/relationships" id="256" r:id="R84acbeea35824fcd"/>
    <p:sldId xmlns:r="http://schemas.openxmlformats.org/officeDocument/2006/relationships" id="257" r:id="Rb55786f9631c4019"/>
    <p:sldId xmlns:r="http://schemas.openxmlformats.org/officeDocument/2006/relationships" id="258" r:id="R14f3a7a6e34944f9"/>
    <p:sldId xmlns:r="http://schemas.openxmlformats.org/officeDocument/2006/relationships" id="259" r:id="R146f73446ed7490a"/>
    <p:sldId xmlns:r="http://schemas.openxmlformats.org/officeDocument/2006/relationships" id="260" r:id="R96591e9acb23450e"/>
    <p:sldId xmlns:r="http://schemas.openxmlformats.org/officeDocument/2006/relationships" id="261" r:id="R8d4f5f724a1c4a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2f61a87b0b4bc6" /><Relationship Type="http://schemas.openxmlformats.org/officeDocument/2006/relationships/slide" Target="/ppt/slides/slide1.xml" Id="R84acbeea35824fcd" /><Relationship Type="http://schemas.openxmlformats.org/officeDocument/2006/relationships/slide" Target="/ppt/slides/slide2.xml" Id="Rb55786f9631c4019" /><Relationship Type="http://schemas.openxmlformats.org/officeDocument/2006/relationships/slide" Target="/ppt/slides/slide3.xml" Id="R14f3a7a6e34944f9" /><Relationship Type="http://schemas.openxmlformats.org/officeDocument/2006/relationships/slide" Target="/ppt/slides/slide4.xml" Id="R146f73446ed7490a" /><Relationship Type="http://schemas.openxmlformats.org/officeDocument/2006/relationships/slide" Target="/ppt/slides/slide5.xml" Id="R96591e9acb23450e" /><Relationship Type="http://schemas.openxmlformats.org/officeDocument/2006/relationships/slide" Target="/ppt/slides/slide6.xml" Id="R8d4f5f724a1c4a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cf7b202bad48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36ecc36bf4611" /><Relationship Type="http://schemas.openxmlformats.org/officeDocument/2006/relationships/theme" Target="/ppt/slideMasters/theme/theme1.xml" Id="Ra9f85829121e4d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336ecc36bf46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aa29714144d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e4807efe045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5b1251bd44c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38fd9730949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450087ae24c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41c9d902b4d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THORNEGATA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THORNEGATA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THORNEGATA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THORNEGATA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THORNEGATA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THORNEGATA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Lybekkveien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40 31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stig.edvardsen@gmail.com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912 848 035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THORNEGATA AS</a:t>
            </a:r>
          </a:p>
        </p:txBody>
      </p:sp>
    </p:spTree>
  </p:cSld>
  <p:clrMapOvr>
    <a:masterClrMapping xmlns:a="http://schemas.openxmlformats.org/drawingml/2006/main"/>
  </p:clrMapOvr>
</p:sld>
</file>