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d67cf198f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4ed6fe4324c90"/>
  </p:sldMasterIdLst>
  <p:sldIdLst>
    <p:sldId xmlns:r="http://schemas.openxmlformats.org/officeDocument/2006/relationships" id="256" r:id="Rd7c192e3941c4dac"/>
    <p:sldId xmlns:r="http://schemas.openxmlformats.org/officeDocument/2006/relationships" id="257" r:id="Re604e20af6dd42d7"/>
    <p:sldId xmlns:r="http://schemas.openxmlformats.org/officeDocument/2006/relationships" id="258" r:id="R94e1783a922e4502"/>
    <p:sldId xmlns:r="http://schemas.openxmlformats.org/officeDocument/2006/relationships" id="259" r:id="R43d16d1da9f24a3b"/>
    <p:sldId xmlns:r="http://schemas.openxmlformats.org/officeDocument/2006/relationships" id="260" r:id="Ra2e1fec02a4f4d3f"/>
    <p:sldId xmlns:r="http://schemas.openxmlformats.org/officeDocument/2006/relationships" id="261" r:id="R0f35638c6cf740e0"/>
    <p:sldId xmlns:r="http://schemas.openxmlformats.org/officeDocument/2006/relationships" id="262" r:id="R70f033d1fd7949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4ed6fe4324c90" /><Relationship Type="http://schemas.openxmlformats.org/officeDocument/2006/relationships/slide" Target="/ppt/slides/slide1.xml" Id="Rd7c192e3941c4dac" /><Relationship Type="http://schemas.openxmlformats.org/officeDocument/2006/relationships/slide" Target="/ppt/slides/slide2.xml" Id="Re604e20af6dd42d7" /><Relationship Type="http://schemas.openxmlformats.org/officeDocument/2006/relationships/slide" Target="/ppt/slides/slide3.xml" Id="R94e1783a922e4502" /><Relationship Type="http://schemas.openxmlformats.org/officeDocument/2006/relationships/slide" Target="/ppt/slides/slide4.xml" Id="R43d16d1da9f24a3b" /><Relationship Type="http://schemas.openxmlformats.org/officeDocument/2006/relationships/slide" Target="/ppt/slides/slide5.xml" Id="Ra2e1fec02a4f4d3f" /><Relationship Type="http://schemas.openxmlformats.org/officeDocument/2006/relationships/slide" Target="/ppt/slides/slide6.xml" Id="R0f35638c6cf740e0" /><Relationship Type="http://schemas.openxmlformats.org/officeDocument/2006/relationships/slide" Target="/ppt/slides/slide7.xml" Id="R70f033d1fd7949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16f43f8bb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a232afb4a448c" /><Relationship Type="http://schemas.openxmlformats.org/officeDocument/2006/relationships/theme" Target="/ppt/slideMasters/theme/theme1.xml" Id="Rfe724737b466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a232afb4a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964d2ebc5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dc2845069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a1bb9162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279d01b30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047fb8cf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cc24c72da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f15754bdd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THORNEGATA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STIG BØRLI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stig.edvardsen@gmail.com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912 848 035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