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e4629fbaa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9f65b401c49fc"/>
  </p:sldMasterIdLst>
  <p:sldIdLst>
    <p:sldId xmlns:r="http://schemas.openxmlformats.org/officeDocument/2006/relationships" id="256" r:id="R204424153ba8470a"/>
    <p:sldId xmlns:r="http://schemas.openxmlformats.org/officeDocument/2006/relationships" id="257" r:id="R6820d270649848dc"/>
    <p:sldId xmlns:r="http://schemas.openxmlformats.org/officeDocument/2006/relationships" id="258" r:id="R31b47788928840a1"/>
    <p:sldId xmlns:r="http://schemas.openxmlformats.org/officeDocument/2006/relationships" id="259" r:id="Re0db4f2c28e54c62"/>
    <p:sldId xmlns:r="http://schemas.openxmlformats.org/officeDocument/2006/relationships" id="260" r:id="R7abe0f2fa0f44371"/>
    <p:sldId xmlns:r="http://schemas.openxmlformats.org/officeDocument/2006/relationships" id="261" r:id="Rd2da6ca3e106461b"/>
    <p:sldId xmlns:r="http://schemas.openxmlformats.org/officeDocument/2006/relationships" id="262" r:id="R9a6b85307593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9f65b401c49fc" /><Relationship Type="http://schemas.openxmlformats.org/officeDocument/2006/relationships/slide" Target="/ppt/slides/slide1.xml" Id="R204424153ba8470a" /><Relationship Type="http://schemas.openxmlformats.org/officeDocument/2006/relationships/slide" Target="/ppt/slides/slide2.xml" Id="R6820d270649848dc" /><Relationship Type="http://schemas.openxmlformats.org/officeDocument/2006/relationships/slide" Target="/ppt/slides/slide3.xml" Id="R31b47788928840a1" /><Relationship Type="http://schemas.openxmlformats.org/officeDocument/2006/relationships/slide" Target="/ppt/slides/slide4.xml" Id="Re0db4f2c28e54c62" /><Relationship Type="http://schemas.openxmlformats.org/officeDocument/2006/relationships/slide" Target="/ppt/slides/slide5.xml" Id="R7abe0f2fa0f44371" /><Relationship Type="http://schemas.openxmlformats.org/officeDocument/2006/relationships/slide" Target="/ppt/slides/slide6.xml" Id="Rd2da6ca3e106461b" /><Relationship Type="http://schemas.openxmlformats.org/officeDocument/2006/relationships/slide" Target="/ppt/slides/slide7.xml" Id="R9a6b85307593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c6ae6ed39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11b59813a4209" /><Relationship Type="http://schemas.openxmlformats.org/officeDocument/2006/relationships/theme" Target="/ppt/slideMasters/theme/theme1.xml" Id="Rd8f7fc2d264c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11b59813a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bf16911b2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e3baaff6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553467710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47088387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437c412f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77c4dc603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76b309695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FAM. HOVLAND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FAM. HOVLAND INVEST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691 173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MICHAL DALE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MICHAL DALE HOVLAND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Sveinung Hovland, Haukanes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08 50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shovla2@hotmail.com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912 852 628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