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b2813f803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234c6729f434a"/>
  </p:sldMasterIdLst>
  <p:sldIdLst>
    <p:sldId xmlns:r="http://schemas.openxmlformats.org/officeDocument/2006/relationships" id="256" r:id="Rcf87f64430ef4cfb"/>
    <p:sldId xmlns:r="http://schemas.openxmlformats.org/officeDocument/2006/relationships" id="257" r:id="R9db3fd2297794edf"/>
    <p:sldId xmlns:r="http://schemas.openxmlformats.org/officeDocument/2006/relationships" id="258" r:id="R320a891ca6e8423b"/>
    <p:sldId xmlns:r="http://schemas.openxmlformats.org/officeDocument/2006/relationships" id="259" r:id="Rf03f8205dc1641f6"/>
    <p:sldId xmlns:r="http://schemas.openxmlformats.org/officeDocument/2006/relationships" id="260" r:id="R277bbb4414004f62"/>
    <p:sldId xmlns:r="http://schemas.openxmlformats.org/officeDocument/2006/relationships" id="261" r:id="R9545cb1ac7354bff"/>
    <p:sldId xmlns:r="http://schemas.openxmlformats.org/officeDocument/2006/relationships" id="262" r:id="Rfc01162e4fc7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234c6729f434a" /><Relationship Type="http://schemas.openxmlformats.org/officeDocument/2006/relationships/slide" Target="/ppt/slides/slide1.xml" Id="Rcf87f64430ef4cfb" /><Relationship Type="http://schemas.openxmlformats.org/officeDocument/2006/relationships/slide" Target="/ppt/slides/slide2.xml" Id="R9db3fd2297794edf" /><Relationship Type="http://schemas.openxmlformats.org/officeDocument/2006/relationships/slide" Target="/ppt/slides/slide3.xml" Id="R320a891ca6e8423b" /><Relationship Type="http://schemas.openxmlformats.org/officeDocument/2006/relationships/slide" Target="/ppt/slides/slide4.xml" Id="Rf03f8205dc1641f6" /><Relationship Type="http://schemas.openxmlformats.org/officeDocument/2006/relationships/slide" Target="/ppt/slides/slide5.xml" Id="R277bbb4414004f62" /><Relationship Type="http://schemas.openxmlformats.org/officeDocument/2006/relationships/slide" Target="/ppt/slides/slide6.xml" Id="R9545cb1ac7354bff" /><Relationship Type="http://schemas.openxmlformats.org/officeDocument/2006/relationships/slide" Target="/ppt/slides/slide7.xml" Id="Rfc01162e4fc7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9d8737424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cd7932c0438b" /><Relationship Type="http://schemas.openxmlformats.org/officeDocument/2006/relationships/theme" Target="/ppt/slideMasters/theme/theme1.xml" Id="R18fde08a24f4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7cd7932c0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e5b45728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ca334d62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9598c8ed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6765494b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91ba002c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08ef9f73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888d8944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C&amp;M BRANNSIKRING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C&amp;M BRANNSIKRING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25 265 998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6 938 597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CHRISTER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MICHAEL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Terminalgata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