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e6dcafae354d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d0a4afcb9945f4"/>
  </p:sldMasterIdLst>
  <p:sldIdLst>
    <p:sldId xmlns:r="http://schemas.openxmlformats.org/officeDocument/2006/relationships" id="256" r:id="R35a8f373282d448a"/>
    <p:sldId xmlns:r="http://schemas.openxmlformats.org/officeDocument/2006/relationships" id="257" r:id="R4dd98f802dc94050"/>
    <p:sldId xmlns:r="http://schemas.openxmlformats.org/officeDocument/2006/relationships" id="258" r:id="R486781d9a9ae49b8"/>
    <p:sldId xmlns:r="http://schemas.openxmlformats.org/officeDocument/2006/relationships" id="259" r:id="R7bf9926920774dae"/>
    <p:sldId xmlns:r="http://schemas.openxmlformats.org/officeDocument/2006/relationships" id="260" r:id="R3c7a88b6b6574638"/>
    <p:sldId xmlns:r="http://schemas.openxmlformats.org/officeDocument/2006/relationships" id="261" r:id="Rae50457d9b0947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d0a4afcb9945f4" /><Relationship Type="http://schemas.openxmlformats.org/officeDocument/2006/relationships/slide" Target="/ppt/slides/slide1.xml" Id="R35a8f373282d448a" /><Relationship Type="http://schemas.openxmlformats.org/officeDocument/2006/relationships/slide" Target="/ppt/slides/slide2.xml" Id="R4dd98f802dc94050" /><Relationship Type="http://schemas.openxmlformats.org/officeDocument/2006/relationships/slide" Target="/ppt/slides/slide3.xml" Id="R486781d9a9ae49b8" /><Relationship Type="http://schemas.openxmlformats.org/officeDocument/2006/relationships/slide" Target="/ppt/slides/slide4.xml" Id="R7bf9926920774dae" /><Relationship Type="http://schemas.openxmlformats.org/officeDocument/2006/relationships/slide" Target="/ppt/slides/slide5.xml" Id="R3c7a88b6b6574638" /><Relationship Type="http://schemas.openxmlformats.org/officeDocument/2006/relationships/slide" Target="/ppt/slides/slide6.xml" Id="Rae50457d9b0947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d2b4e4879c45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bf641a5dc4e93" /><Relationship Type="http://schemas.openxmlformats.org/officeDocument/2006/relationships/theme" Target="/ppt/slideMasters/theme/theme1.xml" Id="R21fedc3f48dd4b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2bf641a5dc4e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eb01ed93f4b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c6c283bec4a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efe5d94f24f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500a1c40e49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322c4db6c43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21e13cd744c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UNGDOMSLAGET/IDRETTSLAGET SKJOLD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UNGDOMSLAGET/IDRETTSLAGET SKJOLD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UNGDOMSLAGET/IDRETTSLAGET SKJOLD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UNGDOMSLAGET/IDRETTSLAGET SKJOLD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UNGDOMSLAGET/IDRETTSLAGET SKJOLD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UNGDOMSLAGET/IDRETTSLAGET SKJOLD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8095 Helligvær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912 856 445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UNGDOMSLAGET/IDRETTSLAGET SKJOLD</a:t>
            </a:r>
          </a:p>
        </p:txBody>
      </p:sp>
    </p:spTree>
  </p:cSld>
  <p:clrMapOvr>
    <a:masterClrMapping xmlns:a="http://schemas.openxmlformats.org/drawingml/2006/main"/>
  </p:clrMapOvr>
</p:sld>
</file>