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291a8ce97a41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6b03fe0acc4609"/>
  </p:sldMasterIdLst>
  <p:sldIdLst>
    <p:sldId xmlns:r="http://schemas.openxmlformats.org/officeDocument/2006/relationships" id="256" r:id="Racccbeecf3104821"/>
    <p:sldId xmlns:r="http://schemas.openxmlformats.org/officeDocument/2006/relationships" id="257" r:id="R57c72afb403a4c9e"/>
    <p:sldId xmlns:r="http://schemas.openxmlformats.org/officeDocument/2006/relationships" id="258" r:id="R295cb73434fb436c"/>
    <p:sldId xmlns:r="http://schemas.openxmlformats.org/officeDocument/2006/relationships" id="259" r:id="Ree68d63f072e4c6a"/>
    <p:sldId xmlns:r="http://schemas.openxmlformats.org/officeDocument/2006/relationships" id="260" r:id="Rd3bca1e3c8fa4342"/>
    <p:sldId xmlns:r="http://schemas.openxmlformats.org/officeDocument/2006/relationships" id="261" r:id="Ra6b6fcf636204401"/>
    <p:sldId xmlns:r="http://schemas.openxmlformats.org/officeDocument/2006/relationships" id="262" r:id="Rb06bf1e8861c41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6b03fe0acc4609" /><Relationship Type="http://schemas.openxmlformats.org/officeDocument/2006/relationships/slide" Target="/ppt/slides/slide1.xml" Id="Racccbeecf3104821" /><Relationship Type="http://schemas.openxmlformats.org/officeDocument/2006/relationships/slide" Target="/ppt/slides/slide2.xml" Id="R57c72afb403a4c9e" /><Relationship Type="http://schemas.openxmlformats.org/officeDocument/2006/relationships/slide" Target="/ppt/slides/slide3.xml" Id="R295cb73434fb436c" /><Relationship Type="http://schemas.openxmlformats.org/officeDocument/2006/relationships/slide" Target="/ppt/slides/slide4.xml" Id="Ree68d63f072e4c6a" /><Relationship Type="http://schemas.openxmlformats.org/officeDocument/2006/relationships/slide" Target="/ppt/slides/slide5.xml" Id="Rd3bca1e3c8fa4342" /><Relationship Type="http://schemas.openxmlformats.org/officeDocument/2006/relationships/slide" Target="/ppt/slides/slide6.xml" Id="Ra6b6fcf636204401" /><Relationship Type="http://schemas.openxmlformats.org/officeDocument/2006/relationships/slide" Target="/ppt/slides/slide7.xml" Id="Rb06bf1e8861c41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6421d9e7404a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1a136c3da4e36" /><Relationship Type="http://schemas.openxmlformats.org/officeDocument/2006/relationships/theme" Target="/ppt/slideMasters/theme/theme1.xml" Id="R8b1f8765b99242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c1a136c3da4e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d241a1c104c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53e99640240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54c05ec7e4d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6e876717e4e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df57e27f04c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e2057874241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d8a43eef249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MEG AS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−132 936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−227 633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5 397 583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23 331 115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ROLF-ERIK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Bringsværveien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4885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912 862 526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MEG AS</a:t>
            </a:r>
          </a:p>
        </p:txBody>
      </p:sp>
    </p:spTree>
  </p:cSld>
  <p:clrMapOvr>
    <a:masterClrMapping xmlns:a="http://schemas.openxmlformats.org/drawingml/2006/main"/>
  </p:clrMapOvr>
</p:sld>
</file>