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c42487603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0ec4fa3054ed5"/>
  </p:sldMasterIdLst>
  <p:sldIdLst>
    <p:sldId xmlns:r="http://schemas.openxmlformats.org/officeDocument/2006/relationships" id="256" r:id="R1e0ec1fa398e4140"/>
    <p:sldId xmlns:r="http://schemas.openxmlformats.org/officeDocument/2006/relationships" id="257" r:id="R68b603d3e1ad4dbb"/>
    <p:sldId xmlns:r="http://schemas.openxmlformats.org/officeDocument/2006/relationships" id="258" r:id="R8108b7fd34ff4401"/>
    <p:sldId xmlns:r="http://schemas.openxmlformats.org/officeDocument/2006/relationships" id="259" r:id="R589b198bed1941ae"/>
    <p:sldId xmlns:r="http://schemas.openxmlformats.org/officeDocument/2006/relationships" id="260" r:id="R41506794d319454e"/>
    <p:sldId xmlns:r="http://schemas.openxmlformats.org/officeDocument/2006/relationships" id="261" r:id="Rddf1206936bb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0ec4fa3054ed5" /><Relationship Type="http://schemas.openxmlformats.org/officeDocument/2006/relationships/slide" Target="/ppt/slides/slide1.xml" Id="R1e0ec1fa398e4140" /><Relationship Type="http://schemas.openxmlformats.org/officeDocument/2006/relationships/slide" Target="/ppt/slides/slide2.xml" Id="R68b603d3e1ad4dbb" /><Relationship Type="http://schemas.openxmlformats.org/officeDocument/2006/relationships/slide" Target="/ppt/slides/slide3.xml" Id="R8108b7fd34ff4401" /><Relationship Type="http://schemas.openxmlformats.org/officeDocument/2006/relationships/slide" Target="/ppt/slides/slide4.xml" Id="R589b198bed1941ae" /><Relationship Type="http://schemas.openxmlformats.org/officeDocument/2006/relationships/slide" Target="/ppt/slides/slide5.xml" Id="R41506794d319454e" /><Relationship Type="http://schemas.openxmlformats.org/officeDocument/2006/relationships/slide" Target="/ppt/slides/slide6.xml" Id="Rddf1206936bb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dd0f986ba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9e2b4631d4a09" /><Relationship Type="http://schemas.openxmlformats.org/officeDocument/2006/relationships/theme" Target="/ppt/slideMasters/theme/theme1.xml" Id="Re6f2445b5c76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9e2b4631d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651c2d2a7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700524d3e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0239302c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3887ac18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a336e54e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98de1504e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