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6a75b5b5a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0b6f4d6704ffe"/>
  </p:sldMasterIdLst>
  <p:sldIdLst>
    <p:sldId xmlns:r="http://schemas.openxmlformats.org/officeDocument/2006/relationships" id="256" r:id="Rd370a8f0dd1741fb"/>
    <p:sldId xmlns:r="http://schemas.openxmlformats.org/officeDocument/2006/relationships" id="257" r:id="R7e2a963a48de4e11"/>
    <p:sldId xmlns:r="http://schemas.openxmlformats.org/officeDocument/2006/relationships" id="258" r:id="R03550569d071492c"/>
    <p:sldId xmlns:r="http://schemas.openxmlformats.org/officeDocument/2006/relationships" id="259" r:id="Rcb4b34cd61244a49"/>
    <p:sldId xmlns:r="http://schemas.openxmlformats.org/officeDocument/2006/relationships" id="260" r:id="R14d510e3a02340c7"/>
    <p:sldId xmlns:r="http://schemas.openxmlformats.org/officeDocument/2006/relationships" id="261" r:id="R47a743faafad4d54"/>
    <p:sldId xmlns:r="http://schemas.openxmlformats.org/officeDocument/2006/relationships" id="262" r:id="Rbccd12a38352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0b6f4d6704ffe" /><Relationship Type="http://schemas.openxmlformats.org/officeDocument/2006/relationships/slide" Target="/ppt/slides/slide1.xml" Id="Rd370a8f0dd1741fb" /><Relationship Type="http://schemas.openxmlformats.org/officeDocument/2006/relationships/slide" Target="/ppt/slides/slide2.xml" Id="R7e2a963a48de4e11" /><Relationship Type="http://schemas.openxmlformats.org/officeDocument/2006/relationships/slide" Target="/ppt/slides/slide3.xml" Id="R03550569d071492c" /><Relationship Type="http://schemas.openxmlformats.org/officeDocument/2006/relationships/slide" Target="/ppt/slides/slide4.xml" Id="Rcb4b34cd61244a49" /><Relationship Type="http://schemas.openxmlformats.org/officeDocument/2006/relationships/slide" Target="/ppt/slides/slide5.xml" Id="R14d510e3a02340c7" /><Relationship Type="http://schemas.openxmlformats.org/officeDocument/2006/relationships/slide" Target="/ppt/slides/slide6.xml" Id="R47a743faafad4d54" /><Relationship Type="http://schemas.openxmlformats.org/officeDocument/2006/relationships/slide" Target="/ppt/slides/slide7.xml" Id="Rbccd12a38352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b76df87da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e477b347418d" /><Relationship Type="http://schemas.openxmlformats.org/officeDocument/2006/relationships/theme" Target="/ppt/slideMasters/theme/theme1.xml" Id="Rc0cbe546b6ef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6e477b347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5470c7ed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e3b1bdcf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0c151e8a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4b23d239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ad7d6e02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ffd85f89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2d70af79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