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43aac0a44949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d7a2083a3c4c70"/>
  </p:sldMasterIdLst>
  <p:sldIdLst>
    <p:sldId xmlns:r="http://schemas.openxmlformats.org/officeDocument/2006/relationships" id="256" r:id="R9887b3f6ec5d477a"/>
    <p:sldId xmlns:r="http://schemas.openxmlformats.org/officeDocument/2006/relationships" id="257" r:id="R1bc07c3058e741bb"/>
    <p:sldId xmlns:r="http://schemas.openxmlformats.org/officeDocument/2006/relationships" id="258" r:id="R31972aed53204ab0"/>
    <p:sldId xmlns:r="http://schemas.openxmlformats.org/officeDocument/2006/relationships" id="259" r:id="Rf5dfcce7b4144c32"/>
    <p:sldId xmlns:r="http://schemas.openxmlformats.org/officeDocument/2006/relationships" id="260" r:id="R4d1a5ef2c7a941e6"/>
    <p:sldId xmlns:r="http://schemas.openxmlformats.org/officeDocument/2006/relationships" id="261" r:id="R945c24cc663d4068"/>
    <p:sldId xmlns:r="http://schemas.openxmlformats.org/officeDocument/2006/relationships" id="262" r:id="Ref2253d9677241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7a2083a3c4c70" /><Relationship Type="http://schemas.openxmlformats.org/officeDocument/2006/relationships/slide" Target="/ppt/slides/slide1.xml" Id="R9887b3f6ec5d477a" /><Relationship Type="http://schemas.openxmlformats.org/officeDocument/2006/relationships/slide" Target="/ppt/slides/slide2.xml" Id="R1bc07c3058e741bb" /><Relationship Type="http://schemas.openxmlformats.org/officeDocument/2006/relationships/slide" Target="/ppt/slides/slide3.xml" Id="R31972aed53204ab0" /><Relationship Type="http://schemas.openxmlformats.org/officeDocument/2006/relationships/slide" Target="/ppt/slides/slide4.xml" Id="Rf5dfcce7b4144c32" /><Relationship Type="http://schemas.openxmlformats.org/officeDocument/2006/relationships/slide" Target="/ppt/slides/slide5.xml" Id="R4d1a5ef2c7a941e6" /><Relationship Type="http://schemas.openxmlformats.org/officeDocument/2006/relationships/slide" Target="/ppt/slides/slide6.xml" Id="R945c24cc663d4068" /><Relationship Type="http://schemas.openxmlformats.org/officeDocument/2006/relationships/slide" Target="/ppt/slides/slide7.xml" Id="Ref2253d9677241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625f0dfd1945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f76ca1a4447af" /><Relationship Type="http://schemas.openxmlformats.org/officeDocument/2006/relationships/theme" Target="/ppt/slideMasters/theme/theme1.xml" Id="R9efbc01b8ec54e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af76ca1a4447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273d032ad45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84804c2e144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63b00aa314b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5e7e8d0494d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3909614454c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f504d467f4a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f8430615a49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JOVAR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JOVAR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−161 392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59 723 913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73 517 080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JOAKIM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912 866 416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