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cb5fdbc91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eeb79771a4ff9"/>
  </p:sldMasterIdLst>
  <p:sldIdLst>
    <p:sldId xmlns:r="http://schemas.openxmlformats.org/officeDocument/2006/relationships" id="256" r:id="R9ca08cf8205f482c"/>
    <p:sldId xmlns:r="http://schemas.openxmlformats.org/officeDocument/2006/relationships" id="257" r:id="R29e23356f6f145bc"/>
    <p:sldId xmlns:r="http://schemas.openxmlformats.org/officeDocument/2006/relationships" id="258" r:id="R2a98029f1a7a458d"/>
    <p:sldId xmlns:r="http://schemas.openxmlformats.org/officeDocument/2006/relationships" id="259" r:id="Rcd223a2d71234771"/>
    <p:sldId xmlns:r="http://schemas.openxmlformats.org/officeDocument/2006/relationships" id="260" r:id="R7e1c520b97f24b5f"/>
    <p:sldId xmlns:r="http://schemas.openxmlformats.org/officeDocument/2006/relationships" id="261" r:id="R0712357a0e27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eeb79771a4ff9" /><Relationship Type="http://schemas.openxmlformats.org/officeDocument/2006/relationships/slide" Target="/ppt/slides/slide1.xml" Id="R9ca08cf8205f482c" /><Relationship Type="http://schemas.openxmlformats.org/officeDocument/2006/relationships/slide" Target="/ppt/slides/slide2.xml" Id="R29e23356f6f145bc" /><Relationship Type="http://schemas.openxmlformats.org/officeDocument/2006/relationships/slide" Target="/ppt/slides/slide3.xml" Id="R2a98029f1a7a458d" /><Relationship Type="http://schemas.openxmlformats.org/officeDocument/2006/relationships/slide" Target="/ppt/slides/slide4.xml" Id="Rcd223a2d71234771" /><Relationship Type="http://schemas.openxmlformats.org/officeDocument/2006/relationships/slide" Target="/ppt/slides/slide5.xml" Id="R7e1c520b97f24b5f" /><Relationship Type="http://schemas.openxmlformats.org/officeDocument/2006/relationships/slide" Target="/ppt/slides/slide6.xml" Id="R0712357a0e27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b21c6e56146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1600af1ef4fa0" /><Relationship Type="http://schemas.openxmlformats.org/officeDocument/2006/relationships/theme" Target="/ppt/slideMasters/theme/theme1.xml" Id="Rdc863a1ce53d41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1600af1ef4f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750800c9b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2bad86fcd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1499d0e7e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50d2acf8a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a62ef482b4d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7f3649fda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MARVAR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MARVAR HOLDING AS</a:t>
            </a:r>
          </a:p>
        </p:txBody>
      </p:sp>
    </p:spTree>
  </p:cSld>
  <p:clrMapOvr>
    <a:masterClrMapping xmlns:a="http://schemas.openxmlformats.org/drawingml/2006/main"/>
  </p:clrMapOvr>
</p:sld>
</file>