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5c28ebe0c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2510b7ea346f8"/>
  </p:sldMasterIdLst>
  <p:sldIdLst>
    <p:sldId xmlns:r="http://schemas.openxmlformats.org/officeDocument/2006/relationships" id="256" r:id="Rcbb577e5256d4e37"/>
    <p:sldId xmlns:r="http://schemas.openxmlformats.org/officeDocument/2006/relationships" id="257" r:id="R9a7d631a0489414f"/>
    <p:sldId xmlns:r="http://schemas.openxmlformats.org/officeDocument/2006/relationships" id="258" r:id="R840f6dca755d46d1"/>
    <p:sldId xmlns:r="http://schemas.openxmlformats.org/officeDocument/2006/relationships" id="259" r:id="R1c73cc3de67e488b"/>
    <p:sldId xmlns:r="http://schemas.openxmlformats.org/officeDocument/2006/relationships" id="260" r:id="R607dfeb36c3a4e1e"/>
    <p:sldId xmlns:r="http://schemas.openxmlformats.org/officeDocument/2006/relationships" id="261" r:id="R5d301e68f9dc472c"/>
    <p:sldId xmlns:r="http://schemas.openxmlformats.org/officeDocument/2006/relationships" id="262" r:id="Rd877f9bf9179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2510b7ea346f8" /><Relationship Type="http://schemas.openxmlformats.org/officeDocument/2006/relationships/slide" Target="/ppt/slides/slide1.xml" Id="Rcbb577e5256d4e37" /><Relationship Type="http://schemas.openxmlformats.org/officeDocument/2006/relationships/slide" Target="/ppt/slides/slide2.xml" Id="R9a7d631a0489414f" /><Relationship Type="http://schemas.openxmlformats.org/officeDocument/2006/relationships/slide" Target="/ppt/slides/slide3.xml" Id="R840f6dca755d46d1" /><Relationship Type="http://schemas.openxmlformats.org/officeDocument/2006/relationships/slide" Target="/ppt/slides/slide4.xml" Id="R1c73cc3de67e488b" /><Relationship Type="http://schemas.openxmlformats.org/officeDocument/2006/relationships/slide" Target="/ppt/slides/slide5.xml" Id="R607dfeb36c3a4e1e" /><Relationship Type="http://schemas.openxmlformats.org/officeDocument/2006/relationships/slide" Target="/ppt/slides/slide6.xml" Id="R5d301e68f9dc472c" /><Relationship Type="http://schemas.openxmlformats.org/officeDocument/2006/relationships/slide" Target="/ppt/slides/slide7.xml" Id="Rd877f9bf9179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0dcfabdc2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631250f744c7" /><Relationship Type="http://schemas.openxmlformats.org/officeDocument/2006/relationships/theme" Target="/ppt/slideMasters/theme/theme1.xml" Id="R184a84b8ef61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6631250f7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05b24a317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0984a92d4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4baaef8347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3117d566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91a96d77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a734dcc9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969d400a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