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1ed5c7a96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8150d0f9645e5"/>
  </p:sldMasterIdLst>
  <p:sldIdLst>
    <p:sldId xmlns:r="http://schemas.openxmlformats.org/officeDocument/2006/relationships" id="256" r:id="R0d66cdfea8a946cb"/>
    <p:sldId xmlns:r="http://schemas.openxmlformats.org/officeDocument/2006/relationships" id="257" r:id="R80c209fc5bab4a5c"/>
    <p:sldId xmlns:r="http://schemas.openxmlformats.org/officeDocument/2006/relationships" id="258" r:id="R0416eb84595e443a"/>
    <p:sldId xmlns:r="http://schemas.openxmlformats.org/officeDocument/2006/relationships" id="259" r:id="Rc64759e38a7d4283"/>
    <p:sldId xmlns:r="http://schemas.openxmlformats.org/officeDocument/2006/relationships" id="260" r:id="Rba442a0142924f25"/>
    <p:sldId xmlns:r="http://schemas.openxmlformats.org/officeDocument/2006/relationships" id="261" r:id="R13b027f90c6e4a4f"/>
    <p:sldId xmlns:r="http://schemas.openxmlformats.org/officeDocument/2006/relationships" id="262" r:id="Rd2c79fca7925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8150d0f9645e5" /><Relationship Type="http://schemas.openxmlformats.org/officeDocument/2006/relationships/slide" Target="/ppt/slides/slide1.xml" Id="R0d66cdfea8a946cb" /><Relationship Type="http://schemas.openxmlformats.org/officeDocument/2006/relationships/slide" Target="/ppt/slides/slide2.xml" Id="R80c209fc5bab4a5c" /><Relationship Type="http://schemas.openxmlformats.org/officeDocument/2006/relationships/slide" Target="/ppt/slides/slide3.xml" Id="R0416eb84595e443a" /><Relationship Type="http://schemas.openxmlformats.org/officeDocument/2006/relationships/slide" Target="/ppt/slides/slide4.xml" Id="Rc64759e38a7d4283" /><Relationship Type="http://schemas.openxmlformats.org/officeDocument/2006/relationships/slide" Target="/ppt/slides/slide5.xml" Id="Rba442a0142924f25" /><Relationship Type="http://schemas.openxmlformats.org/officeDocument/2006/relationships/slide" Target="/ppt/slides/slide6.xml" Id="R13b027f90c6e4a4f" /><Relationship Type="http://schemas.openxmlformats.org/officeDocument/2006/relationships/slide" Target="/ppt/slides/slide7.xml" Id="Rd2c79fca7925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3dd7898f7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452cc52bc44df" /><Relationship Type="http://schemas.openxmlformats.org/officeDocument/2006/relationships/theme" Target="/ppt/slideMasters/theme/theme1.xml" Id="R32e998e22cc7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6452cc52bc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a75a901b1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98bbc24fb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411bf44d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6d32d28c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521dbdd234d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3dbb664d1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ff61be0be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GULP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THERESE NORDLAND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AASLAND ELVØY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ARTHUR ANDERSEN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KRISTER STRAND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 DA SILVA SOLHAUG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KÅRE LAVIK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Ulsetskogen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post@gulp.no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www.gulp.no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912 876 152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GULP AS</a:t>
            </a:r>
          </a:p>
        </p:txBody>
      </p:sp>
    </p:spTree>
  </p:cSld>
  <p:clrMapOvr>
    <a:masterClrMapping xmlns:a="http://schemas.openxmlformats.org/drawingml/2006/main"/>
  </p:clrMapOvr>
</p:sld>
</file>