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0d24b3a6d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00b704b3e42df"/>
  </p:sldMasterIdLst>
  <p:sldIdLst>
    <p:sldId xmlns:r="http://schemas.openxmlformats.org/officeDocument/2006/relationships" id="256" r:id="R4acdb9ff51ff483a"/>
    <p:sldId xmlns:r="http://schemas.openxmlformats.org/officeDocument/2006/relationships" id="257" r:id="R20943d43cf7240b3"/>
    <p:sldId xmlns:r="http://schemas.openxmlformats.org/officeDocument/2006/relationships" id="258" r:id="R591d71abc57144d4"/>
    <p:sldId xmlns:r="http://schemas.openxmlformats.org/officeDocument/2006/relationships" id="259" r:id="R2caa7de432474943"/>
    <p:sldId xmlns:r="http://schemas.openxmlformats.org/officeDocument/2006/relationships" id="260" r:id="R49a8326caa994099"/>
    <p:sldId xmlns:r="http://schemas.openxmlformats.org/officeDocument/2006/relationships" id="261" r:id="Ree2ecb8c8bd3450a"/>
    <p:sldId xmlns:r="http://schemas.openxmlformats.org/officeDocument/2006/relationships" id="262" r:id="R1b16ae1c7ba9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00b704b3e42df" /><Relationship Type="http://schemas.openxmlformats.org/officeDocument/2006/relationships/slide" Target="/ppt/slides/slide1.xml" Id="R4acdb9ff51ff483a" /><Relationship Type="http://schemas.openxmlformats.org/officeDocument/2006/relationships/slide" Target="/ppt/slides/slide2.xml" Id="R20943d43cf7240b3" /><Relationship Type="http://schemas.openxmlformats.org/officeDocument/2006/relationships/slide" Target="/ppt/slides/slide3.xml" Id="R591d71abc57144d4" /><Relationship Type="http://schemas.openxmlformats.org/officeDocument/2006/relationships/slide" Target="/ppt/slides/slide4.xml" Id="R2caa7de432474943" /><Relationship Type="http://schemas.openxmlformats.org/officeDocument/2006/relationships/slide" Target="/ppt/slides/slide5.xml" Id="R49a8326caa994099" /><Relationship Type="http://schemas.openxmlformats.org/officeDocument/2006/relationships/slide" Target="/ppt/slides/slide6.xml" Id="Ree2ecb8c8bd3450a" /><Relationship Type="http://schemas.openxmlformats.org/officeDocument/2006/relationships/slide" Target="/ppt/slides/slide7.xml" Id="R1b16ae1c7ba9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af7e5539a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587fac5f4032" /><Relationship Type="http://schemas.openxmlformats.org/officeDocument/2006/relationships/theme" Target="/ppt/slideMasters/theme/theme1.xml" Id="R0868b9bd92fe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1587fac5f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53c6a1e1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91e1ae2d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fb70522d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62007401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f963d0e3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b3b81bd12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953916e0e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