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d2b24db2f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f84c63a6f4685"/>
  </p:sldMasterIdLst>
  <p:sldIdLst>
    <p:sldId xmlns:r="http://schemas.openxmlformats.org/officeDocument/2006/relationships" id="256" r:id="R754a92b5334c4f99"/>
    <p:sldId xmlns:r="http://schemas.openxmlformats.org/officeDocument/2006/relationships" id="257" r:id="R4cef7bed2b164564"/>
    <p:sldId xmlns:r="http://schemas.openxmlformats.org/officeDocument/2006/relationships" id="258" r:id="Rdc7f53d9c0fe4ba1"/>
    <p:sldId xmlns:r="http://schemas.openxmlformats.org/officeDocument/2006/relationships" id="259" r:id="R4a0858e0349e4e37"/>
    <p:sldId xmlns:r="http://schemas.openxmlformats.org/officeDocument/2006/relationships" id="260" r:id="Re34c438d7ab14a13"/>
    <p:sldId xmlns:r="http://schemas.openxmlformats.org/officeDocument/2006/relationships" id="261" r:id="Reb1e3303efcb41c5"/>
    <p:sldId xmlns:r="http://schemas.openxmlformats.org/officeDocument/2006/relationships" id="262" r:id="Rd8dfd4fe3d04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f84c63a6f4685" /><Relationship Type="http://schemas.openxmlformats.org/officeDocument/2006/relationships/slide" Target="/ppt/slides/slide1.xml" Id="R754a92b5334c4f99" /><Relationship Type="http://schemas.openxmlformats.org/officeDocument/2006/relationships/slide" Target="/ppt/slides/slide2.xml" Id="R4cef7bed2b164564" /><Relationship Type="http://schemas.openxmlformats.org/officeDocument/2006/relationships/slide" Target="/ppt/slides/slide3.xml" Id="Rdc7f53d9c0fe4ba1" /><Relationship Type="http://schemas.openxmlformats.org/officeDocument/2006/relationships/slide" Target="/ppt/slides/slide4.xml" Id="R4a0858e0349e4e37" /><Relationship Type="http://schemas.openxmlformats.org/officeDocument/2006/relationships/slide" Target="/ppt/slides/slide5.xml" Id="Re34c438d7ab14a13" /><Relationship Type="http://schemas.openxmlformats.org/officeDocument/2006/relationships/slide" Target="/ppt/slides/slide6.xml" Id="Reb1e3303efcb41c5" /><Relationship Type="http://schemas.openxmlformats.org/officeDocument/2006/relationships/slide" Target="/ppt/slides/slide7.xml" Id="Rd8dfd4fe3d04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6dc29e1b4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b19650b64486" /><Relationship Type="http://schemas.openxmlformats.org/officeDocument/2006/relationships/theme" Target="/ppt/slideMasters/theme/theme1.xml" Id="R172b13b1ba76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5b19650b6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616b635d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437f76c1f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0c468b520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f35fa39f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2e70ce65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051dd831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6d2a96c5f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DREYER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DREYER CONSULTING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1 089 533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VAMMERVOLD DREYER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EILEEN VAMMERVOLD DREYER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Dreyer, Bispeveien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912 884 325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DREYER CONSULTING AS</a:t>
            </a:r>
          </a:p>
        </p:txBody>
      </p:sp>
    </p:spTree>
  </p:cSld>
  <p:clrMapOvr>
    <a:masterClrMapping xmlns:a="http://schemas.openxmlformats.org/drawingml/2006/main"/>
  </p:clrMapOvr>
</p:sld>
</file>