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b0f26d6ad740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3c63de9b77e4774"/>
  </p:sldMasterIdLst>
  <p:sldIdLst>
    <p:sldId xmlns:r="http://schemas.openxmlformats.org/officeDocument/2006/relationships" id="256" r:id="R856009f0999244bd"/>
    <p:sldId xmlns:r="http://schemas.openxmlformats.org/officeDocument/2006/relationships" id="257" r:id="R4ba424524d1843a5"/>
    <p:sldId xmlns:r="http://schemas.openxmlformats.org/officeDocument/2006/relationships" id="258" r:id="Rde517ad4691c4373"/>
    <p:sldId xmlns:r="http://schemas.openxmlformats.org/officeDocument/2006/relationships" id="259" r:id="R076982c5fe744f0c"/>
    <p:sldId xmlns:r="http://schemas.openxmlformats.org/officeDocument/2006/relationships" id="260" r:id="R053b85bea31045c5"/>
    <p:sldId xmlns:r="http://schemas.openxmlformats.org/officeDocument/2006/relationships" id="261" r:id="Ra005da57c4dc4715"/>
    <p:sldId xmlns:r="http://schemas.openxmlformats.org/officeDocument/2006/relationships" id="262" r:id="Rcfe80a2582cb47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c63de9b77e4774" /><Relationship Type="http://schemas.openxmlformats.org/officeDocument/2006/relationships/slide" Target="/ppt/slides/slide1.xml" Id="R856009f0999244bd" /><Relationship Type="http://schemas.openxmlformats.org/officeDocument/2006/relationships/slide" Target="/ppt/slides/slide2.xml" Id="R4ba424524d1843a5" /><Relationship Type="http://schemas.openxmlformats.org/officeDocument/2006/relationships/slide" Target="/ppt/slides/slide3.xml" Id="Rde517ad4691c4373" /><Relationship Type="http://schemas.openxmlformats.org/officeDocument/2006/relationships/slide" Target="/ppt/slides/slide4.xml" Id="R076982c5fe744f0c" /><Relationship Type="http://schemas.openxmlformats.org/officeDocument/2006/relationships/slide" Target="/ppt/slides/slide5.xml" Id="R053b85bea31045c5" /><Relationship Type="http://schemas.openxmlformats.org/officeDocument/2006/relationships/slide" Target="/ppt/slides/slide6.xml" Id="Ra005da57c4dc4715" /><Relationship Type="http://schemas.openxmlformats.org/officeDocument/2006/relationships/slide" Target="/ppt/slides/slide7.xml" Id="Rcfe80a2582cb47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937acb80ca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3f571141a54ab6" /><Relationship Type="http://schemas.openxmlformats.org/officeDocument/2006/relationships/theme" Target="/ppt/slideMasters/theme/theme1.xml" Id="R6d6835f2af0641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3f571141a54a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a8c2010944a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8705f12da44f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257427155d42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70780b61c46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d1295d31847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8bfcc444f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28ffe51b740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ZICO HARSTAD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ZICO HARSTAD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131 723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2 754 737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2 773 970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MIKAL KULSENG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Åsmyrveien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9409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912 889 505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ZICO HARSTAD AS</a:t>
            </a:r>
          </a:p>
        </p:txBody>
      </p:sp>
    </p:spTree>
  </p:cSld>
  <p:clrMapOvr>
    <a:masterClrMapping xmlns:a="http://schemas.openxmlformats.org/drawingml/2006/main"/>
  </p:clrMapOvr>
</p:sld>
</file>