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710389cd9a49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68fdce87ac4779"/>
  </p:sldMasterIdLst>
  <p:sldIdLst>
    <p:sldId xmlns:r="http://schemas.openxmlformats.org/officeDocument/2006/relationships" id="256" r:id="R16006f03226e41d7"/>
    <p:sldId xmlns:r="http://schemas.openxmlformats.org/officeDocument/2006/relationships" id="257" r:id="R86aa2330ca38459b"/>
    <p:sldId xmlns:r="http://schemas.openxmlformats.org/officeDocument/2006/relationships" id="258" r:id="R6198fb71e2584605"/>
    <p:sldId xmlns:r="http://schemas.openxmlformats.org/officeDocument/2006/relationships" id="259" r:id="Re672881ec30d40e0"/>
    <p:sldId xmlns:r="http://schemas.openxmlformats.org/officeDocument/2006/relationships" id="260" r:id="R9ec98892fa4741a7"/>
    <p:sldId xmlns:r="http://schemas.openxmlformats.org/officeDocument/2006/relationships" id="261" r:id="R055ec999ab054a8e"/>
    <p:sldId xmlns:r="http://schemas.openxmlformats.org/officeDocument/2006/relationships" id="262" r:id="R6c23ee7962214b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8fdce87ac4779" /><Relationship Type="http://schemas.openxmlformats.org/officeDocument/2006/relationships/slide" Target="/ppt/slides/slide1.xml" Id="R16006f03226e41d7" /><Relationship Type="http://schemas.openxmlformats.org/officeDocument/2006/relationships/slide" Target="/ppt/slides/slide2.xml" Id="R86aa2330ca38459b" /><Relationship Type="http://schemas.openxmlformats.org/officeDocument/2006/relationships/slide" Target="/ppt/slides/slide3.xml" Id="R6198fb71e2584605" /><Relationship Type="http://schemas.openxmlformats.org/officeDocument/2006/relationships/slide" Target="/ppt/slides/slide4.xml" Id="Re672881ec30d40e0" /><Relationship Type="http://schemas.openxmlformats.org/officeDocument/2006/relationships/slide" Target="/ppt/slides/slide5.xml" Id="R9ec98892fa4741a7" /><Relationship Type="http://schemas.openxmlformats.org/officeDocument/2006/relationships/slide" Target="/ppt/slides/slide6.xml" Id="R055ec999ab054a8e" /><Relationship Type="http://schemas.openxmlformats.org/officeDocument/2006/relationships/slide" Target="/ppt/slides/slide7.xml" Id="R6c23ee7962214b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90858bdd64a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4c6607f234216" /><Relationship Type="http://schemas.openxmlformats.org/officeDocument/2006/relationships/theme" Target="/ppt/slideMasters/theme/theme1.xml" Id="Rc4f4a7509f4e40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94c6607f2342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6455b67e242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517b4a44d4b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02426581e42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91129f41f40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54ac72e8040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3041a700242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c1303194945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HENRIK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HOLDING AS ble etablert [år] og holder til i Vanvikan.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1 308 213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5 380 888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5 418 308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JØNVIK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Tæveveien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7125 Vanvikan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henrik@systemrevisjon.as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912 889 726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