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9a095b5bf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0b6ee8a1b4d8d"/>
  </p:sldMasterIdLst>
  <p:sldIdLst>
    <p:sldId xmlns:r="http://schemas.openxmlformats.org/officeDocument/2006/relationships" id="256" r:id="Raf1fbe5c526e4772"/>
    <p:sldId xmlns:r="http://schemas.openxmlformats.org/officeDocument/2006/relationships" id="257" r:id="Rc8fdb78805e04978"/>
    <p:sldId xmlns:r="http://schemas.openxmlformats.org/officeDocument/2006/relationships" id="258" r:id="Ra2885164e342420f"/>
    <p:sldId xmlns:r="http://schemas.openxmlformats.org/officeDocument/2006/relationships" id="259" r:id="R3c3a2de1cc604b45"/>
    <p:sldId xmlns:r="http://schemas.openxmlformats.org/officeDocument/2006/relationships" id="260" r:id="Rdf892782491e4f48"/>
    <p:sldId xmlns:r="http://schemas.openxmlformats.org/officeDocument/2006/relationships" id="261" r:id="Rd1694e299499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0b6ee8a1b4d8d" /><Relationship Type="http://schemas.openxmlformats.org/officeDocument/2006/relationships/slide" Target="/ppt/slides/slide1.xml" Id="Raf1fbe5c526e4772" /><Relationship Type="http://schemas.openxmlformats.org/officeDocument/2006/relationships/slide" Target="/ppt/slides/slide2.xml" Id="Rc8fdb78805e04978" /><Relationship Type="http://schemas.openxmlformats.org/officeDocument/2006/relationships/slide" Target="/ppt/slides/slide3.xml" Id="Ra2885164e342420f" /><Relationship Type="http://schemas.openxmlformats.org/officeDocument/2006/relationships/slide" Target="/ppt/slides/slide4.xml" Id="R3c3a2de1cc604b45" /><Relationship Type="http://schemas.openxmlformats.org/officeDocument/2006/relationships/slide" Target="/ppt/slides/slide5.xml" Id="Rdf892782491e4f48" /><Relationship Type="http://schemas.openxmlformats.org/officeDocument/2006/relationships/slide" Target="/ppt/slides/slide6.xml" Id="Rd1694e299499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7f2e5bc6143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56d5e75154603" /><Relationship Type="http://schemas.openxmlformats.org/officeDocument/2006/relationships/theme" Target="/ppt/slideMasters/theme/theme1.xml" Id="R3eb6d8ea76ec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856d5e7515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17187228b4b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ec544c40448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8eb434706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84dc022e649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ce908453545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87aa4632f4c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SKYFRI HIMMEL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Rustvegen 187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912 890 708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