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70cdb491dc4a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b7d91b8bfd4e58"/>
  </p:sldMasterIdLst>
  <p:sldIdLst>
    <p:sldId xmlns:r="http://schemas.openxmlformats.org/officeDocument/2006/relationships" id="256" r:id="Rb1fce01fee5d4ef2"/>
    <p:sldId xmlns:r="http://schemas.openxmlformats.org/officeDocument/2006/relationships" id="257" r:id="R1faa9625f07943af"/>
    <p:sldId xmlns:r="http://schemas.openxmlformats.org/officeDocument/2006/relationships" id="258" r:id="Rb5dc5904c29a4b77"/>
    <p:sldId xmlns:r="http://schemas.openxmlformats.org/officeDocument/2006/relationships" id="259" r:id="Re1261a9c1685447f"/>
    <p:sldId xmlns:r="http://schemas.openxmlformats.org/officeDocument/2006/relationships" id="260" r:id="R964afb2bcbdc4bb9"/>
    <p:sldId xmlns:r="http://schemas.openxmlformats.org/officeDocument/2006/relationships" id="261" r:id="R5304d85c1af34661"/>
    <p:sldId xmlns:r="http://schemas.openxmlformats.org/officeDocument/2006/relationships" id="262" r:id="R256d5e89893c4e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b7d91b8bfd4e58" /><Relationship Type="http://schemas.openxmlformats.org/officeDocument/2006/relationships/slide" Target="/ppt/slides/slide1.xml" Id="Rb1fce01fee5d4ef2" /><Relationship Type="http://schemas.openxmlformats.org/officeDocument/2006/relationships/slide" Target="/ppt/slides/slide2.xml" Id="R1faa9625f07943af" /><Relationship Type="http://schemas.openxmlformats.org/officeDocument/2006/relationships/slide" Target="/ppt/slides/slide3.xml" Id="Rb5dc5904c29a4b77" /><Relationship Type="http://schemas.openxmlformats.org/officeDocument/2006/relationships/slide" Target="/ppt/slides/slide4.xml" Id="Re1261a9c1685447f" /><Relationship Type="http://schemas.openxmlformats.org/officeDocument/2006/relationships/slide" Target="/ppt/slides/slide5.xml" Id="R964afb2bcbdc4bb9" /><Relationship Type="http://schemas.openxmlformats.org/officeDocument/2006/relationships/slide" Target="/ppt/slides/slide6.xml" Id="R5304d85c1af34661" /><Relationship Type="http://schemas.openxmlformats.org/officeDocument/2006/relationships/slide" Target="/ppt/slides/slide7.xml" Id="R256d5e89893c4e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40329c4a1940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a97b3b2b334a2c" /><Relationship Type="http://schemas.openxmlformats.org/officeDocument/2006/relationships/theme" Target="/ppt/slideMasters/theme/theme1.xml" Id="Rebcf2b2735944d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a97b3b2b334a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ffde7f0fbb41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2600980d8f4d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c410139be94f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9b21c910f645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765d22cb0744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6984c8031a41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bf55a60be46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SKYFRI HIMMEL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SKYFRI HIMMEL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SKYFRI HIMMEL AS ble etablert [år] og holder til i Sør-fron.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SKYFRI HIMMEL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SKYFRI HIMMEL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SKYFRI HIMMEL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−409 056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−395 436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2 325 752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2 561 031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SKYFRI HIMMEL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GRAVDAL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SKYFRI HIMMEL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Rustvegen 187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2647 Sør-fron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912 890 708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SKYFRI HIMMEL AS</a:t>
            </a:r>
          </a:p>
        </p:txBody>
      </p:sp>
    </p:spTree>
  </p:cSld>
  <p:clrMapOvr>
    <a:masterClrMapping xmlns:a="http://schemas.openxmlformats.org/drawingml/2006/main"/>
  </p:clrMapOvr>
</p:sld>
</file>