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2babc74dbc47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d7cfb954db4653"/>
  </p:sldMasterIdLst>
  <p:sldIdLst>
    <p:sldId xmlns:r="http://schemas.openxmlformats.org/officeDocument/2006/relationships" id="256" r:id="Rdddeeb7b847b4a07"/>
    <p:sldId xmlns:r="http://schemas.openxmlformats.org/officeDocument/2006/relationships" id="257" r:id="R6cd53219a29a4d54"/>
    <p:sldId xmlns:r="http://schemas.openxmlformats.org/officeDocument/2006/relationships" id="258" r:id="Rfff25d4b317641e7"/>
    <p:sldId xmlns:r="http://schemas.openxmlformats.org/officeDocument/2006/relationships" id="259" r:id="Rc96758949bbe44ee"/>
    <p:sldId xmlns:r="http://schemas.openxmlformats.org/officeDocument/2006/relationships" id="260" r:id="Rd45b97c650d74970"/>
    <p:sldId xmlns:r="http://schemas.openxmlformats.org/officeDocument/2006/relationships" id="261" r:id="R5065ca7ed97c4abc"/>
    <p:sldId xmlns:r="http://schemas.openxmlformats.org/officeDocument/2006/relationships" id="262" r:id="Raf4a02bb32034a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7cfb954db4653" /><Relationship Type="http://schemas.openxmlformats.org/officeDocument/2006/relationships/slide" Target="/ppt/slides/slide1.xml" Id="Rdddeeb7b847b4a07" /><Relationship Type="http://schemas.openxmlformats.org/officeDocument/2006/relationships/slide" Target="/ppt/slides/slide2.xml" Id="R6cd53219a29a4d54" /><Relationship Type="http://schemas.openxmlformats.org/officeDocument/2006/relationships/slide" Target="/ppt/slides/slide3.xml" Id="Rfff25d4b317641e7" /><Relationship Type="http://schemas.openxmlformats.org/officeDocument/2006/relationships/slide" Target="/ppt/slides/slide4.xml" Id="Rc96758949bbe44ee" /><Relationship Type="http://schemas.openxmlformats.org/officeDocument/2006/relationships/slide" Target="/ppt/slides/slide5.xml" Id="Rd45b97c650d74970" /><Relationship Type="http://schemas.openxmlformats.org/officeDocument/2006/relationships/slide" Target="/ppt/slides/slide6.xml" Id="R5065ca7ed97c4abc" /><Relationship Type="http://schemas.openxmlformats.org/officeDocument/2006/relationships/slide" Target="/ppt/slides/slide7.xml" Id="Raf4a02bb32034a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dca776e5f40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e5f27b55341db" /><Relationship Type="http://schemas.openxmlformats.org/officeDocument/2006/relationships/theme" Target="/ppt/slideMasters/theme/theme1.xml" Id="R76cca182876645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2e5f27b55341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e5e638016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1e23d35b044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9ef73dd9e4d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915628d2b47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27dccbad448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0283de3174e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2de58d0f440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SKYFRI HIMMEL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SKYFRI HIMMEL AS ble etablert [år] og holder til i Sør-fron.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−395 436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2 325 752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2 561 031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Rustvegen 187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2647 Sør-fron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912 890 708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SKYFRI HIMMEL AS</a:t>
            </a:r>
          </a:p>
        </p:txBody>
      </p:sp>
    </p:spTree>
  </p:cSld>
  <p:clrMapOvr>
    <a:masterClrMapping xmlns:a="http://schemas.openxmlformats.org/drawingml/2006/main"/>
  </p:clrMapOvr>
</p:sld>
</file>