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672dde6284e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395470c6fe44c4"/>
  </p:sldMasterIdLst>
  <p:sldIdLst>
    <p:sldId xmlns:r="http://schemas.openxmlformats.org/officeDocument/2006/relationships" id="256" r:id="Rb734051d22a94176"/>
    <p:sldId xmlns:r="http://schemas.openxmlformats.org/officeDocument/2006/relationships" id="257" r:id="R90aba21d7b2948d3"/>
    <p:sldId xmlns:r="http://schemas.openxmlformats.org/officeDocument/2006/relationships" id="258" r:id="Ra4085dff05104d66"/>
    <p:sldId xmlns:r="http://schemas.openxmlformats.org/officeDocument/2006/relationships" id="259" r:id="R4260bb9ba94d4685"/>
    <p:sldId xmlns:r="http://schemas.openxmlformats.org/officeDocument/2006/relationships" id="260" r:id="Rf0b8a92e78df4a9a"/>
    <p:sldId xmlns:r="http://schemas.openxmlformats.org/officeDocument/2006/relationships" id="261" r:id="R027c1e0199ce4b9f"/>
    <p:sldId xmlns:r="http://schemas.openxmlformats.org/officeDocument/2006/relationships" id="262" r:id="R71f5f3aa67a843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95470c6fe44c4" /><Relationship Type="http://schemas.openxmlformats.org/officeDocument/2006/relationships/slide" Target="/ppt/slides/slide1.xml" Id="Rb734051d22a94176" /><Relationship Type="http://schemas.openxmlformats.org/officeDocument/2006/relationships/slide" Target="/ppt/slides/slide2.xml" Id="R90aba21d7b2948d3" /><Relationship Type="http://schemas.openxmlformats.org/officeDocument/2006/relationships/slide" Target="/ppt/slides/slide3.xml" Id="Ra4085dff05104d66" /><Relationship Type="http://schemas.openxmlformats.org/officeDocument/2006/relationships/slide" Target="/ppt/slides/slide4.xml" Id="R4260bb9ba94d4685" /><Relationship Type="http://schemas.openxmlformats.org/officeDocument/2006/relationships/slide" Target="/ppt/slides/slide5.xml" Id="Rf0b8a92e78df4a9a" /><Relationship Type="http://schemas.openxmlformats.org/officeDocument/2006/relationships/slide" Target="/ppt/slides/slide6.xml" Id="R027c1e0199ce4b9f" /><Relationship Type="http://schemas.openxmlformats.org/officeDocument/2006/relationships/slide" Target="/ppt/slides/slide7.xml" Id="R71f5f3aa67a843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a768faaa740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7c30e143b4566" /><Relationship Type="http://schemas.openxmlformats.org/officeDocument/2006/relationships/theme" Target="/ppt/slideMasters/theme/theme1.xml" Id="Ra8c0ec7b53d74d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17c30e143b45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d114ba24446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f098fe923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a1eb7d80b42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59059df67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87f4f2f744d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47ea89faf42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42a78017d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MYHREN EIENDOM AS ble etablert [år] og holder til i Melandsjø.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−271 868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566 772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2 596 273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OSKAR MYHREN  –  86,7 %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EDEL ØYEN MYHREN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7250 Melandsjø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49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hitra@falcknett.no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912 891 321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MYHREN EIENDOM AS</a:t>
            </a:r>
          </a:p>
        </p:txBody>
      </p:sp>
    </p:spTree>
  </p:cSld>
  <p:clrMapOvr>
    <a:masterClrMapping xmlns:a="http://schemas.openxmlformats.org/drawingml/2006/main"/>
  </p:clrMapOvr>
</p:sld>
</file>