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c4cf8bd0a43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46db519294be0"/>
  </p:sldMasterIdLst>
  <p:sldIdLst>
    <p:sldId xmlns:r="http://schemas.openxmlformats.org/officeDocument/2006/relationships" id="256" r:id="R4001ac8a83c3402d"/>
    <p:sldId xmlns:r="http://schemas.openxmlformats.org/officeDocument/2006/relationships" id="257" r:id="Rde7d0193be6344cd"/>
    <p:sldId xmlns:r="http://schemas.openxmlformats.org/officeDocument/2006/relationships" id="258" r:id="R4ae4c138ca2e413e"/>
    <p:sldId xmlns:r="http://schemas.openxmlformats.org/officeDocument/2006/relationships" id="259" r:id="R2ee2f86202fa4e30"/>
    <p:sldId xmlns:r="http://schemas.openxmlformats.org/officeDocument/2006/relationships" id="260" r:id="Rf756d2111d294ae4"/>
    <p:sldId xmlns:r="http://schemas.openxmlformats.org/officeDocument/2006/relationships" id="261" r:id="R3809c73794f646fa"/>
    <p:sldId xmlns:r="http://schemas.openxmlformats.org/officeDocument/2006/relationships" id="262" r:id="R65f31f6a8fd6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46db519294be0" /><Relationship Type="http://schemas.openxmlformats.org/officeDocument/2006/relationships/slide" Target="/ppt/slides/slide1.xml" Id="R4001ac8a83c3402d" /><Relationship Type="http://schemas.openxmlformats.org/officeDocument/2006/relationships/slide" Target="/ppt/slides/slide2.xml" Id="Rde7d0193be6344cd" /><Relationship Type="http://schemas.openxmlformats.org/officeDocument/2006/relationships/slide" Target="/ppt/slides/slide3.xml" Id="R4ae4c138ca2e413e" /><Relationship Type="http://schemas.openxmlformats.org/officeDocument/2006/relationships/slide" Target="/ppt/slides/slide4.xml" Id="R2ee2f86202fa4e30" /><Relationship Type="http://schemas.openxmlformats.org/officeDocument/2006/relationships/slide" Target="/ppt/slides/slide5.xml" Id="Rf756d2111d294ae4" /><Relationship Type="http://schemas.openxmlformats.org/officeDocument/2006/relationships/slide" Target="/ppt/slides/slide6.xml" Id="R3809c73794f646fa" /><Relationship Type="http://schemas.openxmlformats.org/officeDocument/2006/relationships/slide" Target="/ppt/slides/slide7.xml" Id="R65f31f6a8fd6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4c47c924d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b3bceb04242f7" /><Relationship Type="http://schemas.openxmlformats.org/officeDocument/2006/relationships/theme" Target="/ppt/slideMasters/theme/theme1.xml" Id="R68752162c39e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0b3bceb04242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74dc25ffa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b52327944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3a19ce393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054d0f0004d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aa5d1c665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4ab0da6de42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bab0e11f6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GIDA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1 112 804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1 329 143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JUEL DAVIKNES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gisle@daviknes.no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GIDA AS</a:t>
            </a:r>
          </a:p>
        </p:txBody>
      </p:sp>
    </p:spTree>
  </p:cSld>
  <p:clrMapOvr>
    <a:masterClrMapping xmlns:a="http://schemas.openxmlformats.org/drawingml/2006/main"/>
  </p:clrMapOvr>
</p:sld>
</file>