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0869fd1a0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1b8e479bb4c4c"/>
  </p:sldMasterIdLst>
  <p:sldIdLst>
    <p:sldId xmlns:r="http://schemas.openxmlformats.org/officeDocument/2006/relationships" id="256" r:id="Rc9fc4084027f4d67"/>
    <p:sldId xmlns:r="http://schemas.openxmlformats.org/officeDocument/2006/relationships" id="257" r:id="R4691f864a6694eba"/>
    <p:sldId xmlns:r="http://schemas.openxmlformats.org/officeDocument/2006/relationships" id="258" r:id="R18ced5d009a44e8b"/>
    <p:sldId xmlns:r="http://schemas.openxmlformats.org/officeDocument/2006/relationships" id="259" r:id="Rddcc56420d314a96"/>
    <p:sldId xmlns:r="http://schemas.openxmlformats.org/officeDocument/2006/relationships" id="260" r:id="Rfde666793f2c4984"/>
    <p:sldId xmlns:r="http://schemas.openxmlformats.org/officeDocument/2006/relationships" id="261" r:id="R693d283bd38743b3"/>
    <p:sldId xmlns:r="http://schemas.openxmlformats.org/officeDocument/2006/relationships" id="262" r:id="Re58c3fb3ad8a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1b8e479bb4c4c" /><Relationship Type="http://schemas.openxmlformats.org/officeDocument/2006/relationships/slide" Target="/ppt/slides/slide1.xml" Id="Rc9fc4084027f4d67" /><Relationship Type="http://schemas.openxmlformats.org/officeDocument/2006/relationships/slide" Target="/ppt/slides/slide2.xml" Id="R4691f864a6694eba" /><Relationship Type="http://schemas.openxmlformats.org/officeDocument/2006/relationships/slide" Target="/ppt/slides/slide3.xml" Id="R18ced5d009a44e8b" /><Relationship Type="http://schemas.openxmlformats.org/officeDocument/2006/relationships/slide" Target="/ppt/slides/slide4.xml" Id="Rddcc56420d314a96" /><Relationship Type="http://schemas.openxmlformats.org/officeDocument/2006/relationships/slide" Target="/ppt/slides/slide5.xml" Id="Rfde666793f2c4984" /><Relationship Type="http://schemas.openxmlformats.org/officeDocument/2006/relationships/slide" Target="/ppt/slides/slide6.xml" Id="R693d283bd38743b3" /><Relationship Type="http://schemas.openxmlformats.org/officeDocument/2006/relationships/slide" Target="/ppt/slides/slide7.xml" Id="Re58c3fb3ad8a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5df73e718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720bc1054e7c" /><Relationship Type="http://schemas.openxmlformats.org/officeDocument/2006/relationships/theme" Target="/ppt/slideMasters/theme/theme1.xml" Id="R9a67cc33e61e43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8720bc105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3088e61b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bc6a244cf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692c95e3e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714b78b6f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5ba27748644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1fe08ed95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60b9406a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COMPLETE SECURITY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COMPLETE SECURITY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18 282 451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5 187 858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NOHO NORWAY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KRISTOFFER MEJER MATHIASEN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Slottsgate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COMPLETE SECURITY AS</a:t>
            </a:r>
          </a:p>
        </p:txBody>
      </p:sp>
    </p:spTree>
  </p:cSld>
  <p:clrMapOvr>
    <a:masterClrMapping xmlns:a="http://schemas.openxmlformats.org/drawingml/2006/main"/>
  </p:clrMapOvr>
</p:sld>
</file>