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62701b132444ec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ab3b263753d4f5a"/>
  </p:sldMasterIdLst>
  <p:sldIdLst>
    <p:sldId xmlns:r="http://schemas.openxmlformats.org/officeDocument/2006/relationships" id="256" r:id="R2f741103f623420c"/>
    <p:sldId xmlns:r="http://schemas.openxmlformats.org/officeDocument/2006/relationships" id="257" r:id="R41a3df054d9e40c6"/>
    <p:sldId xmlns:r="http://schemas.openxmlformats.org/officeDocument/2006/relationships" id="258" r:id="R87cbf22581534fc7"/>
    <p:sldId xmlns:r="http://schemas.openxmlformats.org/officeDocument/2006/relationships" id="259" r:id="R79cb3e71f0e64904"/>
    <p:sldId xmlns:r="http://schemas.openxmlformats.org/officeDocument/2006/relationships" id="260" r:id="R1c060933c0df4ba8"/>
    <p:sldId xmlns:r="http://schemas.openxmlformats.org/officeDocument/2006/relationships" id="261" r:id="Rfd0d0819ad8348e1"/>
    <p:sldId xmlns:r="http://schemas.openxmlformats.org/officeDocument/2006/relationships" id="262" r:id="Rb33e64aec35f46f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ab3b263753d4f5a" /><Relationship Type="http://schemas.openxmlformats.org/officeDocument/2006/relationships/slide" Target="/ppt/slides/slide1.xml" Id="R2f741103f623420c" /><Relationship Type="http://schemas.openxmlformats.org/officeDocument/2006/relationships/slide" Target="/ppt/slides/slide2.xml" Id="R41a3df054d9e40c6" /><Relationship Type="http://schemas.openxmlformats.org/officeDocument/2006/relationships/slide" Target="/ppt/slides/slide3.xml" Id="R87cbf22581534fc7" /><Relationship Type="http://schemas.openxmlformats.org/officeDocument/2006/relationships/slide" Target="/ppt/slides/slide4.xml" Id="R79cb3e71f0e64904" /><Relationship Type="http://schemas.openxmlformats.org/officeDocument/2006/relationships/slide" Target="/ppt/slides/slide5.xml" Id="R1c060933c0df4ba8" /><Relationship Type="http://schemas.openxmlformats.org/officeDocument/2006/relationships/slide" Target="/ppt/slides/slide6.xml" Id="Rfd0d0819ad8348e1" /><Relationship Type="http://schemas.openxmlformats.org/officeDocument/2006/relationships/slide" Target="/ppt/slides/slide7.xml" Id="Rb33e64aec35f46f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042bfbcc4f1406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c99f15f4704993" /><Relationship Type="http://schemas.openxmlformats.org/officeDocument/2006/relationships/theme" Target="/ppt/slideMasters/theme/theme1.xml" Id="Rba328613594143e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2c99f15f470499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254d36641d429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03ec89fa944c4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ee9c0d18104f9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c62471f7f84a0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e80ff94f8f48c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1256c694dc462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3169d7ffb845c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BÅ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BÅ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BÅ HOLDING AS ble etablert [år] og holder til i Flekkefjord.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BÅ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BÅ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BÅ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−50 074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5 768 995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6 391 838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15 498 703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BÅ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BØCKMAN INVEST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INVERTIR 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BÅ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Svegeskogen 17B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4400 Flekkefjord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912 901 807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BÅ HOLDING AS</a:t>
            </a:r>
          </a:p>
        </p:txBody>
      </p:sp>
    </p:spTree>
  </p:cSld>
  <p:clrMapOvr>
    <a:masterClrMapping xmlns:a="http://schemas.openxmlformats.org/drawingml/2006/main"/>
  </p:clrMapOvr>
</p:sld>
</file>