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59418585c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9242212c2467d"/>
  </p:sldMasterIdLst>
  <p:sldIdLst>
    <p:sldId xmlns:r="http://schemas.openxmlformats.org/officeDocument/2006/relationships" id="256" r:id="R577e39c2ed424eb4"/>
    <p:sldId xmlns:r="http://schemas.openxmlformats.org/officeDocument/2006/relationships" id="257" r:id="Ra289ff7935f1484f"/>
    <p:sldId xmlns:r="http://schemas.openxmlformats.org/officeDocument/2006/relationships" id="258" r:id="R984f345212b64b8b"/>
    <p:sldId xmlns:r="http://schemas.openxmlformats.org/officeDocument/2006/relationships" id="259" r:id="Red2b14a956ff47f5"/>
    <p:sldId xmlns:r="http://schemas.openxmlformats.org/officeDocument/2006/relationships" id="260" r:id="R0dd7b25e8daa4e72"/>
    <p:sldId xmlns:r="http://schemas.openxmlformats.org/officeDocument/2006/relationships" id="261" r:id="R10e29157dc284e2c"/>
    <p:sldId xmlns:r="http://schemas.openxmlformats.org/officeDocument/2006/relationships" id="262" r:id="R265f917382cf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9242212c2467d" /><Relationship Type="http://schemas.openxmlformats.org/officeDocument/2006/relationships/slide" Target="/ppt/slides/slide1.xml" Id="R577e39c2ed424eb4" /><Relationship Type="http://schemas.openxmlformats.org/officeDocument/2006/relationships/slide" Target="/ppt/slides/slide2.xml" Id="Ra289ff7935f1484f" /><Relationship Type="http://schemas.openxmlformats.org/officeDocument/2006/relationships/slide" Target="/ppt/slides/slide3.xml" Id="R984f345212b64b8b" /><Relationship Type="http://schemas.openxmlformats.org/officeDocument/2006/relationships/slide" Target="/ppt/slides/slide4.xml" Id="Red2b14a956ff47f5" /><Relationship Type="http://schemas.openxmlformats.org/officeDocument/2006/relationships/slide" Target="/ppt/slides/slide5.xml" Id="R0dd7b25e8daa4e72" /><Relationship Type="http://schemas.openxmlformats.org/officeDocument/2006/relationships/slide" Target="/ppt/slides/slide6.xml" Id="R10e29157dc284e2c" /><Relationship Type="http://schemas.openxmlformats.org/officeDocument/2006/relationships/slide" Target="/ppt/slides/slide7.xml" Id="R265f917382cf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ba56baf42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13809230d4ea9" /><Relationship Type="http://schemas.openxmlformats.org/officeDocument/2006/relationships/theme" Target="/ppt/slideMasters/theme/theme1.xml" Id="R337331672a09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13809230d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a15725b84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ac0f8d5e8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59957d511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4ee35ebb4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0a06018e2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93257d98e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f6f08fef7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HIBAS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HIBAS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94 435 829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11 090 811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43 413 278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HIBAS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197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17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post@hibas.no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912 969 967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