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0d45cf8f294b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8e3d0e5d0044d6"/>
  </p:sldMasterIdLst>
  <p:sldIdLst>
    <p:sldId xmlns:r="http://schemas.openxmlformats.org/officeDocument/2006/relationships" id="256" r:id="R11b13f884efe4461"/>
    <p:sldId xmlns:r="http://schemas.openxmlformats.org/officeDocument/2006/relationships" id="257" r:id="R5307c6606fd74b9f"/>
    <p:sldId xmlns:r="http://schemas.openxmlformats.org/officeDocument/2006/relationships" id="258" r:id="R1448b9536e07446e"/>
    <p:sldId xmlns:r="http://schemas.openxmlformats.org/officeDocument/2006/relationships" id="259" r:id="Ra368a034b76949a9"/>
    <p:sldId xmlns:r="http://schemas.openxmlformats.org/officeDocument/2006/relationships" id="260" r:id="R0cd0b29eca2a4337"/>
    <p:sldId xmlns:r="http://schemas.openxmlformats.org/officeDocument/2006/relationships" id="261" r:id="R9845d82bf6494d0c"/>
    <p:sldId xmlns:r="http://schemas.openxmlformats.org/officeDocument/2006/relationships" id="262" r:id="Rde3b86de5fcc47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8e3d0e5d0044d6" /><Relationship Type="http://schemas.openxmlformats.org/officeDocument/2006/relationships/slide" Target="/ppt/slides/slide1.xml" Id="R11b13f884efe4461" /><Relationship Type="http://schemas.openxmlformats.org/officeDocument/2006/relationships/slide" Target="/ppt/slides/slide2.xml" Id="R5307c6606fd74b9f" /><Relationship Type="http://schemas.openxmlformats.org/officeDocument/2006/relationships/slide" Target="/ppt/slides/slide3.xml" Id="R1448b9536e07446e" /><Relationship Type="http://schemas.openxmlformats.org/officeDocument/2006/relationships/slide" Target="/ppt/slides/slide4.xml" Id="Ra368a034b76949a9" /><Relationship Type="http://schemas.openxmlformats.org/officeDocument/2006/relationships/slide" Target="/ppt/slides/slide5.xml" Id="R0cd0b29eca2a4337" /><Relationship Type="http://schemas.openxmlformats.org/officeDocument/2006/relationships/slide" Target="/ppt/slides/slide6.xml" Id="R9845d82bf6494d0c" /><Relationship Type="http://schemas.openxmlformats.org/officeDocument/2006/relationships/slide" Target="/ppt/slides/slide7.xml" Id="Rde3b86de5fcc47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dbbb5ac5334e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48249dcad348e1" /><Relationship Type="http://schemas.openxmlformats.org/officeDocument/2006/relationships/theme" Target="/ppt/slideMasters/theme/theme1.xml" Id="R82ff2b0756bf4c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48249dcad348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e1766d7c842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b406193974d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e12fb91dc44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06e49c9f84c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68504454247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9175e5bbc47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ae7998cfc41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WOHAA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WOHAA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−36 030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1 561 222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6 524 461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6 958 179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KRISTIAN SALOMONSEN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Forusstraen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912 972 747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WOHAA INVEST AS</a:t>
            </a:r>
          </a:p>
        </p:txBody>
      </p:sp>
    </p:spTree>
  </p:cSld>
  <p:clrMapOvr>
    <a:masterClrMapping xmlns:a="http://schemas.openxmlformats.org/drawingml/2006/main"/>
  </p:clrMapOvr>
</p:sld>
</file>