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7a42cb7b8144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009a6fce4f4ba9"/>
  </p:sldMasterIdLst>
  <p:sldIdLst>
    <p:sldId xmlns:r="http://schemas.openxmlformats.org/officeDocument/2006/relationships" id="256" r:id="R0eaae40bf59d4765"/>
    <p:sldId xmlns:r="http://schemas.openxmlformats.org/officeDocument/2006/relationships" id="257" r:id="R4cbd5186e7b84cf6"/>
    <p:sldId xmlns:r="http://schemas.openxmlformats.org/officeDocument/2006/relationships" id="258" r:id="R189c69fba36f4807"/>
    <p:sldId xmlns:r="http://schemas.openxmlformats.org/officeDocument/2006/relationships" id="259" r:id="R32f9dfc7f66b448d"/>
    <p:sldId xmlns:r="http://schemas.openxmlformats.org/officeDocument/2006/relationships" id="260" r:id="R331ae9b9245c4470"/>
    <p:sldId xmlns:r="http://schemas.openxmlformats.org/officeDocument/2006/relationships" id="261" r:id="Ra494e3f9634e4f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09a6fce4f4ba9" /><Relationship Type="http://schemas.openxmlformats.org/officeDocument/2006/relationships/slide" Target="/ppt/slides/slide1.xml" Id="R0eaae40bf59d4765" /><Relationship Type="http://schemas.openxmlformats.org/officeDocument/2006/relationships/slide" Target="/ppt/slides/slide2.xml" Id="R4cbd5186e7b84cf6" /><Relationship Type="http://schemas.openxmlformats.org/officeDocument/2006/relationships/slide" Target="/ppt/slides/slide3.xml" Id="R189c69fba36f4807" /><Relationship Type="http://schemas.openxmlformats.org/officeDocument/2006/relationships/slide" Target="/ppt/slides/slide4.xml" Id="R32f9dfc7f66b448d" /><Relationship Type="http://schemas.openxmlformats.org/officeDocument/2006/relationships/slide" Target="/ppt/slides/slide5.xml" Id="R331ae9b9245c4470" /><Relationship Type="http://schemas.openxmlformats.org/officeDocument/2006/relationships/slide" Target="/ppt/slides/slide6.xml" Id="Ra494e3f9634e4f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28437dd694d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c0f00d5b043f5" /><Relationship Type="http://schemas.openxmlformats.org/officeDocument/2006/relationships/theme" Target="/ppt/slideMasters/theme/theme1.xml" Id="R6b42510a98e64b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3c0f00d5b043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4fe17ce1641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37b8261f547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5453aadec47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d2ace325846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5148871044c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55f93427f49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 KALDHEIM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Saudavegen 6217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5585 Sandeid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912 975 517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KALDHEIM INVEST AS</a:t>
            </a:r>
          </a:p>
        </p:txBody>
      </p:sp>
    </p:spTree>
  </p:cSld>
  <p:clrMapOvr>
    <a:masterClrMapping xmlns:a="http://schemas.openxmlformats.org/drawingml/2006/main"/>
  </p:clrMapOvr>
</p:sld>
</file>