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5b4be1a01a46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410b28f6244200"/>
  </p:sldMasterIdLst>
  <p:sldIdLst>
    <p:sldId xmlns:r="http://schemas.openxmlformats.org/officeDocument/2006/relationships" id="256" r:id="Re77d441939fe4ab8"/>
    <p:sldId xmlns:r="http://schemas.openxmlformats.org/officeDocument/2006/relationships" id="257" r:id="Rce65fb613293484c"/>
    <p:sldId xmlns:r="http://schemas.openxmlformats.org/officeDocument/2006/relationships" id="258" r:id="Ra92257cc1c8b4091"/>
    <p:sldId xmlns:r="http://schemas.openxmlformats.org/officeDocument/2006/relationships" id="259" r:id="R098948c4ca2d4e19"/>
    <p:sldId xmlns:r="http://schemas.openxmlformats.org/officeDocument/2006/relationships" id="260" r:id="R5156292ee5064d45"/>
    <p:sldId xmlns:r="http://schemas.openxmlformats.org/officeDocument/2006/relationships" id="261" r:id="Rb6c72d1bf2a3422a"/>
    <p:sldId xmlns:r="http://schemas.openxmlformats.org/officeDocument/2006/relationships" id="262" r:id="Rc6fb0cdd05ab49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410b28f6244200" /><Relationship Type="http://schemas.openxmlformats.org/officeDocument/2006/relationships/slide" Target="/ppt/slides/slide1.xml" Id="Re77d441939fe4ab8" /><Relationship Type="http://schemas.openxmlformats.org/officeDocument/2006/relationships/slide" Target="/ppt/slides/slide2.xml" Id="Rce65fb613293484c" /><Relationship Type="http://schemas.openxmlformats.org/officeDocument/2006/relationships/slide" Target="/ppt/slides/slide3.xml" Id="Ra92257cc1c8b4091" /><Relationship Type="http://schemas.openxmlformats.org/officeDocument/2006/relationships/slide" Target="/ppt/slides/slide4.xml" Id="R098948c4ca2d4e19" /><Relationship Type="http://schemas.openxmlformats.org/officeDocument/2006/relationships/slide" Target="/ppt/slides/slide5.xml" Id="R5156292ee5064d45" /><Relationship Type="http://schemas.openxmlformats.org/officeDocument/2006/relationships/slide" Target="/ppt/slides/slide6.xml" Id="Rb6c72d1bf2a3422a" /><Relationship Type="http://schemas.openxmlformats.org/officeDocument/2006/relationships/slide" Target="/ppt/slides/slide7.xml" Id="Rc6fb0cdd05ab49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83bc8f334b4b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3df93c09444fd" /><Relationship Type="http://schemas.openxmlformats.org/officeDocument/2006/relationships/theme" Target="/ppt/slideMasters/theme/theme1.xml" Id="Rcd362318b74346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23df93c09444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6977da49f4e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9ab757b9e47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e1613b0a642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a308f86164c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4d7b27f0442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3d070ae7b47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70bb40cb348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 KALDHEIM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 KALDHEIM INVEST AS ble etablert [år] og holder til i Sandeid.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−142 153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8 994 559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195 116 213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198 341 862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KALDHEIM ROALD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KALDHEIM ROALD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Saudavegen 6217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5585 Sandeid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912 975 517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