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f4fdc8f8ba45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a4b9588e094932"/>
  </p:sldMasterIdLst>
  <p:sldIdLst>
    <p:sldId xmlns:r="http://schemas.openxmlformats.org/officeDocument/2006/relationships" id="256" r:id="R87401f0c107a4955"/>
    <p:sldId xmlns:r="http://schemas.openxmlformats.org/officeDocument/2006/relationships" id="257" r:id="R2516a879140b4ade"/>
    <p:sldId xmlns:r="http://schemas.openxmlformats.org/officeDocument/2006/relationships" id="258" r:id="Rc45f0115d9444575"/>
    <p:sldId xmlns:r="http://schemas.openxmlformats.org/officeDocument/2006/relationships" id="259" r:id="Rfe942d03a55d4c58"/>
    <p:sldId xmlns:r="http://schemas.openxmlformats.org/officeDocument/2006/relationships" id="260" r:id="R2620bf1b4a45410f"/>
    <p:sldId xmlns:r="http://schemas.openxmlformats.org/officeDocument/2006/relationships" id="261" r:id="R3f1986a4c9644034"/>
    <p:sldId xmlns:r="http://schemas.openxmlformats.org/officeDocument/2006/relationships" id="262" r:id="R152f7f15d5e64c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a4b9588e094932" /><Relationship Type="http://schemas.openxmlformats.org/officeDocument/2006/relationships/slide" Target="/ppt/slides/slide1.xml" Id="R87401f0c107a4955" /><Relationship Type="http://schemas.openxmlformats.org/officeDocument/2006/relationships/slide" Target="/ppt/slides/slide2.xml" Id="R2516a879140b4ade" /><Relationship Type="http://schemas.openxmlformats.org/officeDocument/2006/relationships/slide" Target="/ppt/slides/slide3.xml" Id="Rc45f0115d9444575" /><Relationship Type="http://schemas.openxmlformats.org/officeDocument/2006/relationships/slide" Target="/ppt/slides/slide4.xml" Id="Rfe942d03a55d4c58" /><Relationship Type="http://schemas.openxmlformats.org/officeDocument/2006/relationships/slide" Target="/ppt/slides/slide5.xml" Id="R2620bf1b4a45410f" /><Relationship Type="http://schemas.openxmlformats.org/officeDocument/2006/relationships/slide" Target="/ppt/slides/slide6.xml" Id="R3f1986a4c9644034" /><Relationship Type="http://schemas.openxmlformats.org/officeDocument/2006/relationships/slide" Target="/ppt/slides/slide7.xml" Id="R152f7f15d5e64c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ecb1cf468948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e3caf5b264a80" /><Relationship Type="http://schemas.openxmlformats.org/officeDocument/2006/relationships/theme" Target="/ppt/slideMasters/theme/theme1.xml" Id="R4ea76d44182f44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de3caf5b264a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3d93b5efe4d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c3220002e48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927878ca648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3aad5a0434b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ce4294b294b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a49f98ccc46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8f17fa51143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 KALDHEIM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KALDHEIM INVEST AS ble etablert [år] og holder til i Sandeid.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−100 576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18 929 333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232 924 072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233 386 462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KALDHEIM OVE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KALDHEIM OVE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Ilsvågkaien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5585 Sandeid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912 975 754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