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d9dcca67c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8dfac21b24830"/>
  </p:sldMasterIdLst>
  <p:sldIdLst>
    <p:sldId xmlns:r="http://schemas.openxmlformats.org/officeDocument/2006/relationships" id="256" r:id="R075944df9ee04d99"/>
    <p:sldId xmlns:r="http://schemas.openxmlformats.org/officeDocument/2006/relationships" id="257" r:id="R96521d09365c4eed"/>
    <p:sldId xmlns:r="http://schemas.openxmlformats.org/officeDocument/2006/relationships" id="258" r:id="R66175dc1b2044f64"/>
    <p:sldId xmlns:r="http://schemas.openxmlformats.org/officeDocument/2006/relationships" id="259" r:id="Rd235fbc22d9a4e8b"/>
    <p:sldId xmlns:r="http://schemas.openxmlformats.org/officeDocument/2006/relationships" id="260" r:id="R7dc25b6823ec433a"/>
    <p:sldId xmlns:r="http://schemas.openxmlformats.org/officeDocument/2006/relationships" id="261" r:id="R9b10691eea604dd0"/>
    <p:sldId xmlns:r="http://schemas.openxmlformats.org/officeDocument/2006/relationships" id="262" r:id="Red2b12385ffd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8dfac21b24830" /><Relationship Type="http://schemas.openxmlformats.org/officeDocument/2006/relationships/slide" Target="/ppt/slides/slide1.xml" Id="R075944df9ee04d99" /><Relationship Type="http://schemas.openxmlformats.org/officeDocument/2006/relationships/slide" Target="/ppt/slides/slide2.xml" Id="R96521d09365c4eed" /><Relationship Type="http://schemas.openxmlformats.org/officeDocument/2006/relationships/slide" Target="/ppt/slides/slide3.xml" Id="R66175dc1b2044f64" /><Relationship Type="http://schemas.openxmlformats.org/officeDocument/2006/relationships/slide" Target="/ppt/slides/slide4.xml" Id="Rd235fbc22d9a4e8b" /><Relationship Type="http://schemas.openxmlformats.org/officeDocument/2006/relationships/slide" Target="/ppt/slides/slide5.xml" Id="R7dc25b6823ec433a" /><Relationship Type="http://schemas.openxmlformats.org/officeDocument/2006/relationships/slide" Target="/ppt/slides/slide6.xml" Id="R9b10691eea604dd0" /><Relationship Type="http://schemas.openxmlformats.org/officeDocument/2006/relationships/slide" Target="/ppt/slides/slide7.xml" Id="Red2b12385ffd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03c847b78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cc911e6248fe" /><Relationship Type="http://schemas.openxmlformats.org/officeDocument/2006/relationships/theme" Target="/ppt/slideMasters/theme/theme1.xml" Id="R7f31ea78e471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fcc911e62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72753fed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19a4e1e5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5b441ed09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b8056c2e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d145ca76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fa88702d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c97657ea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 BAKERI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BAKERI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5 651 290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2 656 899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LARSEN SÆVAREID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Skånevikvegen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51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post@larsenbakeri.no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BAKERI AS</a:t>
            </a:r>
          </a:p>
        </p:txBody>
      </p:sp>
    </p:spTree>
  </p:cSld>
  <p:clrMapOvr>
    <a:masterClrMapping xmlns:a="http://schemas.openxmlformats.org/drawingml/2006/main"/>
  </p:clrMapOvr>
</p:sld>
</file>