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839dda47fc4e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f655fd853144cf"/>
  </p:sldMasterIdLst>
  <p:sldIdLst>
    <p:sldId xmlns:r="http://schemas.openxmlformats.org/officeDocument/2006/relationships" id="256" r:id="R321de2d6368f484f"/>
    <p:sldId xmlns:r="http://schemas.openxmlformats.org/officeDocument/2006/relationships" id="257" r:id="R7b75682b8aa94cb6"/>
    <p:sldId xmlns:r="http://schemas.openxmlformats.org/officeDocument/2006/relationships" id="258" r:id="R302c212c5fa242f7"/>
    <p:sldId xmlns:r="http://schemas.openxmlformats.org/officeDocument/2006/relationships" id="259" r:id="Ra52415cf71e5446c"/>
    <p:sldId xmlns:r="http://schemas.openxmlformats.org/officeDocument/2006/relationships" id="260" r:id="R303eb819166d4b23"/>
    <p:sldId xmlns:r="http://schemas.openxmlformats.org/officeDocument/2006/relationships" id="261" r:id="R1ea6236d7a6d4eaf"/>
    <p:sldId xmlns:r="http://schemas.openxmlformats.org/officeDocument/2006/relationships" id="262" r:id="R13c2142899c843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f655fd853144cf" /><Relationship Type="http://schemas.openxmlformats.org/officeDocument/2006/relationships/slide" Target="/ppt/slides/slide1.xml" Id="R321de2d6368f484f" /><Relationship Type="http://schemas.openxmlformats.org/officeDocument/2006/relationships/slide" Target="/ppt/slides/slide2.xml" Id="R7b75682b8aa94cb6" /><Relationship Type="http://schemas.openxmlformats.org/officeDocument/2006/relationships/slide" Target="/ppt/slides/slide3.xml" Id="R302c212c5fa242f7" /><Relationship Type="http://schemas.openxmlformats.org/officeDocument/2006/relationships/slide" Target="/ppt/slides/slide4.xml" Id="Ra52415cf71e5446c" /><Relationship Type="http://schemas.openxmlformats.org/officeDocument/2006/relationships/slide" Target="/ppt/slides/slide5.xml" Id="R303eb819166d4b23" /><Relationship Type="http://schemas.openxmlformats.org/officeDocument/2006/relationships/slide" Target="/ppt/slides/slide6.xml" Id="R1ea6236d7a6d4eaf" /><Relationship Type="http://schemas.openxmlformats.org/officeDocument/2006/relationships/slide" Target="/ppt/slides/slide7.xml" Id="R13c2142899c843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84fb9ff06a4c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44c749fb549f5" /><Relationship Type="http://schemas.openxmlformats.org/officeDocument/2006/relationships/theme" Target="/ppt/slideMasters/theme/theme1.xml" Id="Rfc4c92825e3945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544c749fb549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6fd7ecdec45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b435ba1054c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4653bc0f4249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8f7640fd74a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0f2830b3847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f200341ac47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c406f4c6a443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GREP COMBO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 COMBO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GREP COMBO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 COMBO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 COMBO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 COMBO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1 106 045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1 108 150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 COMBO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INVEST &amp; CONSULT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 COMBO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Arnebråtveien 44B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jos@cbre.com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912 978 613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GREP COMBO AS</a:t>
            </a:r>
          </a:p>
        </p:txBody>
      </p:sp>
    </p:spTree>
  </p:cSld>
  <p:clrMapOvr>
    <a:masterClrMapping xmlns:a="http://schemas.openxmlformats.org/drawingml/2006/main"/>
  </p:clrMapOvr>
</p:sld>
</file>