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6d658c33484d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61e77f02294e2c"/>
  </p:sldMasterIdLst>
  <p:sldIdLst>
    <p:sldId xmlns:r="http://schemas.openxmlformats.org/officeDocument/2006/relationships" id="256" r:id="R59a006f188414231"/>
    <p:sldId xmlns:r="http://schemas.openxmlformats.org/officeDocument/2006/relationships" id="257" r:id="Raed2b54c00244237"/>
    <p:sldId xmlns:r="http://schemas.openxmlformats.org/officeDocument/2006/relationships" id="258" r:id="R7fe621311a994cb4"/>
    <p:sldId xmlns:r="http://schemas.openxmlformats.org/officeDocument/2006/relationships" id="259" r:id="R26636602a2d640e7"/>
    <p:sldId xmlns:r="http://schemas.openxmlformats.org/officeDocument/2006/relationships" id="260" r:id="R1a60af5e09334e78"/>
    <p:sldId xmlns:r="http://schemas.openxmlformats.org/officeDocument/2006/relationships" id="261" r:id="Racfff3545f5a4bd3"/>
    <p:sldId xmlns:r="http://schemas.openxmlformats.org/officeDocument/2006/relationships" id="262" r:id="R3c73ff2c636040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61e77f02294e2c" /><Relationship Type="http://schemas.openxmlformats.org/officeDocument/2006/relationships/slide" Target="/ppt/slides/slide1.xml" Id="R59a006f188414231" /><Relationship Type="http://schemas.openxmlformats.org/officeDocument/2006/relationships/slide" Target="/ppt/slides/slide2.xml" Id="Raed2b54c00244237" /><Relationship Type="http://schemas.openxmlformats.org/officeDocument/2006/relationships/slide" Target="/ppt/slides/slide3.xml" Id="R7fe621311a994cb4" /><Relationship Type="http://schemas.openxmlformats.org/officeDocument/2006/relationships/slide" Target="/ppt/slides/slide4.xml" Id="R26636602a2d640e7" /><Relationship Type="http://schemas.openxmlformats.org/officeDocument/2006/relationships/slide" Target="/ppt/slides/slide5.xml" Id="R1a60af5e09334e78" /><Relationship Type="http://schemas.openxmlformats.org/officeDocument/2006/relationships/slide" Target="/ppt/slides/slide6.xml" Id="Racfff3545f5a4bd3" /><Relationship Type="http://schemas.openxmlformats.org/officeDocument/2006/relationships/slide" Target="/ppt/slides/slide7.xml" Id="R3c73ff2c636040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e86d60760549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816e97c95465f" /><Relationship Type="http://schemas.openxmlformats.org/officeDocument/2006/relationships/theme" Target="/ppt/slideMasters/theme/theme1.xml" Id="R01c5f1b6dd0748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8816e97c9546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d641ca00746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0982fa55a42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b700453144a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6b04c129742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5146899344d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3a9ef3fca4c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74ee2a98d48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GYM SUPPLY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GYM SUPPLY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GYM SUPPLY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GYM SUPPLY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GYM SUPPLY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GYM SUPPLY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2 564 569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2 222 884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622 840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1 894 496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GYM SUPPLY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JV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DYMBE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GYM SUPPLY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CrossFit Centrum, Forusparken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912 979 113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GYM SUPPLY AS</a:t>
            </a:r>
          </a:p>
        </p:txBody>
      </p:sp>
    </p:spTree>
  </p:cSld>
  <p:clrMapOvr>
    <a:masterClrMapping xmlns:a="http://schemas.openxmlformats.org/drawingml/2006/main"/>
  </p:clrMapOvr>
</p:sld>
</file>