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7d8e1c5157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e1011b538487a"/>
  </p:sldMasterIdLst>
  <p:sldIdLst>
    <p:sldId xmlns:r="http://schemas.openxmlformats.org/officeDocument/2006/relationships" id="256" r:id="R3c52da18658a477c"/>
    <p:sldId xmlns:r="http://schemas.openxmlformats.org/officeDocument/2006/relationships" id="257" r:id="R128224ef605b4fd6"/>
    <p:sldId xmlns:r="http://schemas.openxmlformats.org/officeDocument/2006/relationships" id="258" r:id="Rf608e26afa254f6a"/>
    <p:sldId xmlns:r="http://schemas.openxmlformats.org/officeDocument/2006/relationships" id="259" r:id="R3a98932868ca4a03"/>
    <p:sldId xmlns:r="http://schemas.openxmlformats.org/officeDocument/2006/relationships" id="260" r:id="R211dff1db4474ca7"/>
    <p:sldId xmlns:r="http://schemas.openxmlformats.org/officeDocument/2006/relationships" id="261" r:id="R735e9660b8b745da"/>
    <p:sldId xmlns:r="http://schemas.openxmlformats.org/officeDocument/2006/relationships" id="262" r:id="Rbae22d1d172a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e1011b538487a" /><Relationship Type="http://schemas.openxmlformats.org/officeDocument/2006/relationships/slide" Target="/ppt/slides/slide1.xml" Id="R3c52da18658a477c" /><Relationship Type="http://schemas.openxmlformats.org/officeDocument/2006/relationships/slide" Target="/ppt/slides/slide2.xml" Id="R128224ef605b4fd6" /><Relationship Type="http://schemas.openxmlformats.org/officeDocument/2006/relationships/slide" Target="/ppt/slides/slide3.xml" Id="Rf608e26afa254f6a" /><Relationship Type="http://schemas.openxmlformats.org/officeDocument/2006/relationships/slide" Target="/ppt/slides/slide4.xml" Id="R3a98932868ca4a03" /><Relationship Type="http://schemas.openxmlformats.org/officeDocument/2006/relationships/slide" Target="/ppt/slides/slide5.xml" Id="R211dff1db4474ca7" /><Relationship Type="http://schemas.openxmlformats.org/officeDocument/2006/relationships/slide" Target="/ppt/slides/slide6.xml" Id="R735e9660b8b745da" /><Relationship Type="http://schemas.openxmlformats.org/officeDocument/2006/relationships/slide" Target="/ppt/slides/slide7.xml" Id="Rbae22d1d172a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806aeb9725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614603fb840b0" /><Relationship Type="http://schemas.openxmlformats.org/officeDocument/2006/relationships/theme" Target="/ppt/slideMasters/theme/theme1.xml" Id="Rd0aa4f5063dc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614603fb8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5d27f8574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d97c58e83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a063a321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d33c5c864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533e96d7b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4a178219144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d8c41784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DAMPING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BONO INVEST LIMITED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ZAHER RAMZY AAHLIN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912 995 607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DAMPING AS</a:t>
            </a:r>
          </a:p>
        </p:txBody>
      </p:sp>
    </p:spTree>
  </p:cSld>
  <p:clrMapOvr>
    <a:masterClrMapping xmlns:a="http://schemas.openxmlformats.org/drawingml/2006/main"/>
  </p:clrMapOvr>
</p:sld>
</file>