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fef229c0431415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8e3a8ddf1f74309"/>
  </p:sldMasterIdLst>
  <p:sldIdLst>
    <p:sldId xmlns:r="http://schemas.openxmlformats.org/officeDocument/2006/relationships" id="256" r:id="R99b63b626a81462e"/>
    <p:sldId xmlns:r="http://schemas.openxmlformats.org/officeDocument/2006/relationships" id="257" r:id="Raed9c0ecbe7f409c"/>
    <p:sldId xmlns:r="http://schemas.openxmlformats.org/officeDocument/2006/relationships" id="258" r:id="Racfcb00f892b4497"/>
    <p:sldId xmlns:r="http://schemas.openxmlformats.org/officeDocument/2006/relationships" id="259" r:id="Rd8e91f87d31842a4"/>
    <p:sldId xmlns:r="http://schemas.openxmlformats.org/officeDocument/2006/relationships" id="260" r:id="R5c03315d6e0c4c73"/>
    <p:sldId xmlns:r="http://schemas.openxmlformats.org/officeDocument/2006/relationships" id="261" r:id="R97010e48927e4d8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8e3a8ddf1f74309" /><Relationship Type="http://schemas.openxmlformats.org/officeDocument/2006/relationships/slide" Target="/ppt/slides/slide1.xml" Id="R99b63b626a81462e" /><Relationship Type="http://schemas.openxmlformats.org/officeDocument/2006/relationships/slide" Target="/ppt/slides/slide2.xml" Id="Raed9c0ecbe7f409c" /><Relationship Type="http://schemas.openxmlformats.org/officeDocument/2006/relationships/slide" Target="/ppt/slides/slide3.xml" Id="Racfcb00f892b4497" /><Relationship Type="http://schemas.openxmlformats.org/officeDocument/2006/relationships/slide" Target="/ppt/slides/slide4.xml" Id="Rd8e91f87d31842a4" /><Relationship Type="http://schemas.openxmlformats.org/officeDocument/2006/relationships/slide" Target="/ppt/slides/slide5.xml" Id="R5c03315d6e0c4c73" /><Relationship Type="http://schemas.openxmlformats.org/officeDocument/2006/relationships/slide" Target="/ppt/slides/slide6.xml" Id="R97010e48927e4d8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2ae76e8486c453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f2f6b844c94d18" /><Relationship Type="http://schemas.openxmlformats.org/officeDocument/2006/relationships/theme" Target="/ppt/slideMasters/theme/theme1.xml" Id="R371018c727d14ba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4f2f6b844c94d1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a3820011e0401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ff97224e3842e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79e2ae10884f8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6cf3ea73f6412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0832ca589c43e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299bd8bed64c1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GUSTAFSSON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GUSTAFSSON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GUSTAFSSON INVEST AS ble etablert [år] og holder til i Sandnes.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GUSTAFSSON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GUSTAFSSON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GUSTAFSSON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STIG OVE GUSTAFSSON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GUSTAFSSON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Brannstasjonsveien 20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4312 Sandnes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51 66 60 95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stig@brlie.no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912 995 658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GUSTAFSSON INVEST AS</a:t>
            </a:r>
          </a:p>
        </p:txBody>
      </p:sp>
    </p:spTree>
  </p:cSld>
  <p:clrMapOvr>
    <a:masterClrMapping xmlns:a="http://schemas.openxmlformats.org/drawingml/2006/main"/>
  </p:clrMapOvr>
</p:sld>
</file>