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43fcc5d70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1b3088174c4239"/>
  </p:sldMasterIdLst>
  <p:sldIdLst>
    <p:sldId xmlns:r="http://schemas.openxmlformats.org/officeDocument/2006/relationships" id="256" r:id="Re09f2075e0684d80"/>
    <p:sldId xmlns:r="http://schemas.openxmlformats.org/officeDocument/2006/relationships" id="257" r:id="R2e3f8831573c40cd"/>
    <p:sldId xmlns:r="http://schemas.openxmlformats.org/officeDocument/2006/relationships" id="258" r:id="Rf54cb12d8a854af0"/>
    <p:sldId xmlns:r="http://schemas.openxmlformats.org/officeDocument/2006/relationships" id="259" r:id="R9dcae9e750e44726"/>
    <p:sldId xmlns:r="http://schemas.openxmlformats.org/officeDocument/2006/relationships" id="260" r:id="Ra721f82424a24dab"/>
    <p:sldId xmlns:r="http://schemas.openxmlformats.org/officeDocument/2006/relationships" id="261" r:id="R979197eb6ef1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b3088174c4239" /><Relationship Type="http://schemas.openxmlformats.org/officeDocument/2006/relationships/slide" Target="/ppt/slides/slide1.xml" Id="Re09f2075e0684d80" /><Relationship Type="http://schemas.openxmlformats.org/officeDocument/2006/relationships/slide" Target="/ppt/slides/slide2.xml" Id="R2e3f8831573c40cd" /><Relationship Type="http://schemas.openxmlformats.org/officeDocument/2006/relationships/slide" Target="/ppt/slides/slide3.xml" Id="Rf54cb12d8a854af0" /><Relationship Type="http://schemas.openxmlformats.org/officeDocument/2006/relationships/slide" Target="/ppt/slides/slide4.xml" Id="R9dcae9e750e44726" /><Relationship Type="http://schemas.openxmlformats.org/officeDocument/2006/relationships/slide" Target="/ppt/slides/slide5.xml" Id="Ra721f82424a24dab" /><Relationship Type="http://schemas.openxmlformats.org/officeDocument/2006/relationships/slide" Target="/ppt/slides/slide6.xml" Id="R979197eb6ef1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c60b8d94142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b17af3d294df9" /><Relationship Type="http://schemas.openxmlformats.org/officeDocument/2006/relationships/theme" Target="/ppt/slideMasters/theme/theme1.xml" Id="R032591524f4043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1b17af3d294d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02ff1116d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b6daa7a5a4a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9da56f28141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e830a33eb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442cfaf224f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91fd930194a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913 004 043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