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a96dc5f95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b7bcc154e4903"/>
  </p:sldMasterIdLst>
  <p:sldIdLst>
    <p:sldId xmlns:r="http://schemas.openxmlformats.org/officeDocument/2006/relationships" id="256" r:id="R9d2f006aa02a449e"/>
    <p:sldId xmlns:r="http://schemas.openxmlformats.org/officeDocument/2006/relationships" id="257" r:id="R6f76efd9208f49b6"/>
    <p:sldId xmlns:r="http://schemas.openxmlformats.org/officeDocument/2006/relationships" id="258" r:id="R2c57c26f467b4007"/>
    <p:sldId xmlns:r="http://schemas.openxmlformats.org/officeDocument/2006/relationships" id="259" r:id="R012984a8c8414475"/>
    <p:sldId xmlns:r="http://schemas.openxmlformats.org/officeDocument/2006/relationships" id="260" r:id="R77a7aebeb6334381"/>
    <p:sldId xmlns:r="http://schemas.openxmlformats.org/officeDocument/2006/relationships" id="261" r:id="R48ca97778b464427"/>
    <p:sldId xmlns:r="http://schemas.openxmlformats.org/officeDocument/2006/relationships" id="262" r:id="R7ff0d14f2ba0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b7bcc154e4903" /><Relationship Type="http://schemas.openxmlformats.org/officeDocument/2006/relationships/slide" Target="/ppt/slides/slide1.xml" Id="R9d2f006aa02a449e" /><Relationship Type="http://schemas.openxmlformats.org/officeDocument/2006/relationships/slide" Target="/ppt/slides/slide2.xml" Id="R6f76efd9208f49b6" /><Relationship Type="http://schemas.openxmlformats.org/officeDocument/2006/relationships/slide" Target="/ppt/slides/slide3.xml" Id="R2c57c26f467b4007" /><Relationship Type="http://schemas.openxmlformats.org/officeDocument/2006/relationships/slide" Target="/ppt/slides/slide4.xml" Id="R012984a8c8414475" /><Relationship Type="http://schemas.openxmlformats.org/officeDocument/2006/relationships/slide" Target="/ppt/slides/slide5.xml" Id="R77a7aebeb6334381" /><Relationship Type="http://schemas.openxmlformats.org/officeDocument/2006/relationships/slide" Target="/ppt/slides/slide6.xml" Id="R48ca97778b464427" /><Relationship Type="http://schemas.openxmlformats.org/officeDocument/2006/relationships/slide" Target="/ppt/slides/slide7.xml" Id="R7ff0d14f2ba0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3e20be11b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b8c3a8f24d64" /><Relationship Type="http://schemas.openxmlformats.org/officeDocument/2006/relationships/theme" Target="/ppt/slideMasters/theme/theme1.xml" Id="R56db2a92d20a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db8c3a8f2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c9941cc3e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af3cc511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d8ae9cf8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7e557207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51bb7e6c4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56e479d4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1b2a658b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28 570 943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vidar@patogen.no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