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b945e97e4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9b6ce38284404"/>
  </p:sldMasterIdLst>
  <p:sldIdLst>
    <p:sldId xmlns:r="http://schemas.openxmlformats.org/officeDocument/2006/relationships" id="256" r:id="R74037c6b19e74b60"/>
    <p:sldId xmlns:r="http://schemas.openxmlformats.org/officeDocument/2006/relationships" id="257" r:id="Raae8f8d515b14348"/>
    <p:sldId xmlns:r="http://schemas.openxmlformats.org/officeDocument/2006/relationships" id="258" r:id="R16dc93206d4d4223"/>
    <p:sldId xmlns:r="http://schemas.openxmlformats.org/officeDocument/2006/relationships" id="259" r:id="R62b95022e178499b"/>
    <p:sldId xmlns:r="http://schemas.openxmlformats.org/officeDocument/2006/relationships" id="260" r:id="Rdad824a9e3ca45a0"/>
    <p:sldId xmlns:r="http://schemas.openxmlformats.org/officeDocument/2006/relationships" id="261" r:id="R763b1e4cb3064257"/>
    <p:sldId xmlns:r="http://schemas.openxmlformats.org/officeDocument/2006/relationships" id="262" r:id="Reebd7e28cb6f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9b6ce38284404" /><Relationship Type="http://schemas.openxmlformats.org/officeDocument/2006/relationships/slide" Target="/ppt/slides/slide1.xml" Id="R74037c6b19e74b60" /><Relationship Type="http://schemas.openxmlformats.org/officeDocument/2006/relationships/slide" Target="/ppt/slides/slide2.xml" Id="Raae8f8d515b14348" /><Relationship Type="http://schemas.openxmlformats.org/officeDocument/2006/relationships/slide" Target="/ppt/slides/slide3.xml" Id="R16dc93206d4d4223" /><Relationship Type="http://schemas.openxmlformats.org/officeDocument/2006/relationships/slide" Target="/ppt/slides/slide4.xml" Id="R62b95022e178499b" /><Relationship Type="http://schemas.openxmlformats.org/officeDocument/2006/relationships/slide" Target="/ppt/slides/slide5.xml" Id="Rdad824a9e3ca45a0" /><Relationship Type="http://schemas.openxmlformats.org/officeDocument/2006/relationships/slide" Target="/ppt/slides/slide6.xml" Id="R763b1e4cb3064257" /><Relationship Type="http://schemas.openxmlformats.org/officeDocument/2006/relationships/slide" Target="/ppt/slides/slide7.xml" Id="Reebd7e28cb6f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10bc276d6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40d7d867d417d" /><Relationship Type="http://schemas.openxmlformats.org/officeDocument/2006/relationships/theme" Target="/ppt/slideMasters/theme/theme1.xml" Id="Re6c8f1d5128c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40d7d867d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719836147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0fccb31b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ec93e575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dd50bf91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c71b62a9d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0b797f99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34e0f34d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DELHI TANDOORI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DELHI TANDOORI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−1 619 846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BASHIRAN BIBI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SHAHID RAFIQ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MOHAMMAD ZAHID RAFIQ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Schous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12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rdtandoori.786@gmail.com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www.rdtandoori.com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913 008 480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DELHI TANDOORI AS</a:t>
            </a:r>
          </a:p>
        </p:txBody>
      </p:sp>
    </p:spTree>
  </p:cSld>
  <p:clrMapOvr>
    <a:masterClrMapping xmlns:a="http://schemas.openxmlformats.org/drawingml/2006/main"/>
  </p:clrMapOvr>
</p:sld>
</file>