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5ede925e38647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de6e7e6c1d4c11"/>
  </p:sldMasterIdLst>
  <p:sldIdLst>
    <p:sldId xmlns:r="http://schemas.openxmlformats.org/officeDocument/2006/relationships" id="256" r:id="R93ce6af6989345db"/>
    <p:sldId xmlns:r="http://schemas.openxmlformats.org/officeDocument/2006/relationships" id="257" r:id="R1e966eadc41045e9"/>
    <p:sldId xmlns:r="http://schemas.openxmlformats.org/officeDocument/2006/relationships" id="258" r:id="R7dd92c51161f458e"/>
    <p:sldId xmlns:r="http://schemas.openxmlformats.org/officeDocument/2006/relationships" id="259" r:id="Re4adb2a4a04d47b3"/>
    <p:sldId xmlns:r="http://schemas.openxmlformats.org/officeDocument/2006/relationships" id="260" r:id="Raa18bf4e09e24e39"/>
    <p:sldId xmlns:r="http://schemas.openxmlformats.org/officeDocument/2006/relationships" id="261" r:id="Ra2584f38294b457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de6e7e6c1d4c11" /><Relationship Type="http://schemas.openxmlformats.org/officeDocument/2006/relationships/slide" Target="/ppt/slides/slide1.xml" Id="R93ce6af6989345db" /><Relationship Type="http://schemas.openxmlformats.org/officeDocument/2006/relationships/slide" Target="/ppt/slides/slide2.xml" Id="R1e966eadc41045e9" /><Relationship Type="http://schemas.openxmlformats.org/officeDocument/2006/relationships/slide" Target="/ppt/slides/slide3.xml" Id="R7dd92c51161f458e" /><Relationship Type="http://schemas.openxmlformats.org/officeDocument/2006/relationships/slide" Target="/ppt/slides/slide4.xml" Id="Re4adb2a4a04d47b3" /><Relationship Type="http://schemas.openxmlformats.org/officeDocument/2006/relationships/slide" Target="/ppt/slides/slide5.xml" Id="Raa18bf4e09e24e39" /><Relationship Type="http://schemas.openxmlformats.org/officeDocument/2006/relationships/slide" Target="/ppt/slides/slide6.xml" Id="Ra2584f38294b457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3f3e08dff34b7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4e355176e640d3" /><Relationship Type="http://schemas.openxmlformats.org/officeDocument/2006/relationships/theme" Target="/ppt/slideMasters/theme/theme1.xml" Id="R6fdf5115ec4e47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4e355176e640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6fe15921345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ff44675b14f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a77dd69f149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5a3bae844840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7bf07acfb34a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e1efa88fd647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ONLINEBIZ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ONLINEBIZ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ONLINEBIZ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ONLINEBIZ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ONLINEBIZ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ONLINEBIZ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NORBIZ HOLDING LTD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ONLINEBIZ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913 020 138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ONLINEBIZ AS</a:t>
            </a:r>
          </a:p>
        </p:txBody>
      </p:sp>
    </p:spTree>
  </p:cSld>
  <p:clrMapOvr>
    <a:masterClrMapping xmlns:a="http://schemas.openxmlformats.org/drawingml/2006/main"/>
  </p:clrMapOvr>
</p:sld>
</file>