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176f1a93b541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98f2cc123b4b39"/>
  </p:sldMasterIdLst>
  <p:sldIdLst>
    <p:sldId xmlns:r="http://schemas.openxmlformats.org/officeDocument/2006/relationships" id="256" r:id="R731d944fcfae46af"/>
    <p:sldId xmlns:r="http://schemas.openxmlformats.org/officeDocument/2006/relationships" id="257" r:id="R0fb9a8f066944284"/>
    <p:sldId xmlns:r="http://schemas.openxmlformats.org/officeDocument/2006/relationships" id="258" r:id="Rbe6abc09981a4df2"/>
    <p:sldId xmlns:r="http://schemas.openxmlformats.org/officeDocument/2006/relationships" id="259" r:id="R9a8b6e2c0b814033"/>
    <p:sldId xmlns:r="http://schemas.openxmlformats.org/officeDocument/2006/relationships" id="260" r:id="Rbc2686d57e7f4e3b"/>
    <p:sldId xmlns:r="http://schemas.openxmlformats.org/officeDocument/2006/relationships" id="261" r:id="Raa84fcb9dea8482d"/>
    <p:sldId xmlns:r="http://schemas.openxmlformats.org/officeDocument/2006/relationships" id="262" r:id="R8c0bec49190d4f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98f2cc123b4b39" /><Relationship Type="http://schemas.openxmlformats.org/officeDocument/2006/relationships/slide" Target="/ppt/slides/slide1.xml" Id="R731d944fcfae46af" /><Relationship Type="http://schemas.openxmlformats.org/officeDocument/2006/relationships/slide" Target="/ppt/slides/slide2.xml" Id="R0fb9a8f066944284" /><Relationship Type="http://schemas.openxmlformats.org/officeDocument/2006/relationships/slide" Target="/ppt/slides/slide3.xml" Id="Rbe6abc09981a4df2" /><Relationship Type="http://schemas.openxmlformats.org/officeDocument/2006/relationships/slide" Target="/ppt/slides/slide4.xml" Id="R9a8b6e2c0b814033" /><Relationship Type="http://schemas.openxmlformats.org/officeDocument/2006/relationships/slide" Target="/ppt/slides/slide5.xml" Id="Rbc2686d57e7f4e3b" /><Relationship Type="http://schemas.openxmlformats.org/officeDocument/2006/relationships/slide" Target="/ppt/slides/slide6.xml" Id="Raa84fcb9dea8482d" /><Relationship Type="http://schemas.openxmlformats.org/officeDocument/2006/relationships/slide" Target="/ppt/slides/slide7.xml" Id="R8c0bec49190d4f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738c2d0f74d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b6d0b4c5c4845" /><Relationship Type="http://schemas.openxmlformats.org/officeDocument/2006/relationships/theme" Target="/ppt/slideMasters/theme/theme1.xml" Id="R7afe17c50df843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b6d0b4c5c48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37f092ffe42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a24bcc8c545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c9d281b3048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8210cd15241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54b617bab46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dd45510ff4f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c826eca2248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PP FLORØ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PP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PP FLORØ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PP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PP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PP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19 743 150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1 193 846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827 682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8 725 887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12 053 251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PP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MALVIN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PP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Evja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74 15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PP FLORØ AS</a:t>
            </a:r>
          </a:p>
        </p:txBody>
      </p:sp>
    </p:spTree>
  </p:cSld>
  <p:clrMapOvr>
    <a:masterClrMapping xmlns:a="http://schemas.openxmlformats.org/drawingml/2006/main"/>
  </p:clrMapOvr>
</p:sld>
</file>