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ef5bd8017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57ac6b0224d43"/>
  </p:sldMasterIdLst>
  <p:sldIdLst>
    <p:sldId xmlns:r="http://schemas.openxmlformats.org/officeDocument/2006/relationships" id="256" r:id="Rb49af5f989d54eae"/>
    <p:sldId xmlns:r="http://schemas.openxmlformats.org/officeDocument/2006/relationships" id="257" r:id="R7fb21a0e89904c98"/>
    <p:sldId xmlns:r="http://schemas.openxmlformats.org/officeDocument/2006/relationships" id="258" r:id="Rf933bdfcb63b4fff"/>
    <p:sldId xmlns:r="http://schemas.openxmlformats.org/officeDocument/2006/relationships" id="259" r:id="R7f10497c27c849b5"/>
    <p:sldId xmlns:r="http://schemas.openxmlformats.org/officeDocument/2006/relationships" id="260" r:id="R298339310f2b45a5"/>
    <p:sldId xmlns:r="http://schemas.openxmlformats.org/officeDocument/2006/relationships" id="261" r:id="R35ef17b243e84351"/>
    <p:sldId xmlns:r="http://schemas.openxmlformats.org/officeDocument/2006/relationships" id="262" r:id="R367a63f60128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57ac6b0224d43" /><Relationship Type="http://schemas.openxmlformats.org/officeDocument/2006/relationships/slide" Target="/ppt/slides/slide1.xml" Id="Rb49af5f989d54eae" /><Relationship Type="http://schemas.openxmlformats.org/officeDocument/2006/relationships/slide" Target="/ppt/slides/slide2.xml" Id="R7fb21a0e89904c98" /><Relationship Type="http://schemas.openxmlformats.org/officeDocument/2006/relationships/slide" Target="/ppt/slides/slide3.xml" Id="Rf933bdfcb63b4fff" /><Relationship Type="http://schemas.openxmlformats.org/officeDocument/2006/relationships/slide" Target="/ppt/slides/slide4.xml" Id="R7f10497c27c849b5" /><Relationship Type="http://schemas.openxmlformats.org/officeDocument/2006/relationships/slide" Target="/ppt/slides/slide5.xml" Id="R298339310f2b45a5" /><Relationship Type="http://schemas.openxmlformats.org/officeDocument/2006/relationships/slide" Target="/ppt/slides/slide6.xml" Id="R35ef17b243e84351" /><Relationship Type="http://schemas.openxmlformats.org/officeDocument/2006/relationships/slide" Target="/ppt/slides/slide7.xml" Id="R367a63f60128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cf1d8148b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a09ce25d489d" /><Relationship Type="http://schemas.openxmlformats.org/officeDocument/2006/relationships/theme" Target="/ppt/slideMasters/theme/theme1.xml" Id="Rafd7a5155c58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aa09ce25d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a460f7a6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3c3df270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c4bda47a2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fa0c5806d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a6a820b24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7bb3b6b6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6e03c1c1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BROHAUG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−1 369 625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28 827 930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CHRISS ANDRÉ BROHAUG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Elstadberget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chriss@brohaug.no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913 022 394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BROHAUG HOLDING AS</a:t>
            </a:r>
          </a:p>
        </p:txBody>
      </p:sp>
    </p:spTree>
  </p:cSld>
  <p:clrMapOvr>
    <a:masterClrMapping xmlns:a="http://schemas.openxmlformats.org/drawingml/2006/main"/>
  </p:clrMapOvr>
</p:sld>
</file>