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3c9ca77d8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532213178b4bc4"/>
  </p:sldMasterIdLst>
  <p:sldIdLst>
    <p:sldId xmlns:r="http://schemas.openxmlformats.org/officeDocument/2006/relationships" id="256" r:id="Rd8e57c1f20c64fc0"/>
    <p:sldId xmlns:r="http://schemas.openxmlformats.org/officeDocument/2006/relationships" id="257" r:id="R10329a560a8746e4"/>
    <p:sldId xmlns:r="http://schemas.openxmlformats.org/officeDocument/2006/relationships" id="258" r:id="Ra0a7b06e9da34004"/>
    <p:sldId xmlns:r="http://schemas.openxmlformats.org/officeDocument/2006/relationships" id="259" r:id="Rdfa35cccb5d34932"/>
    <p:sldId xmlns:r="http://schemas.openxmlformats.org/officeDocument/2006/relationships" id="260" r:id="Rcbfbb6e19808408f"/>
    <p:sldId xmlns:r="http://schemas.openxmlformats.org/officeDocument/2006/relationships" id="261" r:id="Rbea6e7fc194a478a"/>
    <p:sldId xmlns:r="http://schemas.openxmlformats.org/officeDocument/2006/relationships" id="262" r:id="Rf32991779d02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32213178b4bc4" /><Relationship Type="http://schemas.openxmlformats.org/officeDocument/2006/relationships/slide" Target="/ppt/slides/slide1.xml" Id="Rd8e57c1f20c64fc0" /><Relationship Type="http://schemas.openxmlformats.org/officeDocument/2006/relationships/slide" Target="/ppt/slides/slide2.xml" Id="R10329a560a8746e4" /><Relationship Type="http://schemas.openxmlformats.org/officeDocument/2006/relationships/slide" Target="/ppt/slides/slide3.xml" Id="Ra0a7b06e9da34004" /><Relationship Type="http://schemas.openxmlformats.org/officeDocument/2006/relationships/slide" Target="/ppt/slides/slide4.xml" Id="Rdfa35cccb5d34932" /><Relationship Type="http://schemas.openxmlformats.org/officeDocument/2006/relationships/slide" Target="/ppt/slides/slide5.xml" Id="Rcbfbb6e19808408f" /><Relationship Type="http://schemas.openxmlformats.org/officeDocument/2006/relationships/slide" Target="/ppt/slides/slide6.xml" Id="Rbea6e7fc194a478a" /><Relationship Type="http://schemas.openxmlformats.org/officeDocument/2006/relationships/slide" Target="/ppt/slides/slide7.xml" Id="Rf32991779d02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c86b3e6e6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be9693cda4030" /><Relationship Type="http://schemas.openxmlformats.org/officeDocument/2006/relationships/theme" Target="/ppt/slideMasters/theme/theme1.xml" Id="Rfdf5b4ec792a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7be9693cda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89af797d44b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e41157912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f1d2ce5e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92217151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a026ff3d0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b38d8066e4f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49da8befe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