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c84f6a628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3d933d97d4b15"/>
  </p:sldMasterIdLst>
  <p:sldIdLst>
    <p:sldId xmlns:r="http://schemas.openxmlformats.org/officeDocument/2006/relationships" id="256" r:id="R77d195e428844259"/>
    <p:sldId xmlns:r="http://schemas.openxmlformats.org/officeDocument/2006/relationships" id="257" r:id="R4e0e9121df4448d3"/>
    <p:sldId xmlns:r="http://schemas.openxmlformats.org/officeDocument/2006/relationships" id="258" r:id="R7405587f0bf54709"/>
    <p:sldId xmlns:r="http://schemas.openxmlformats.org/officeDocument/2006/relationships" id="259" r:id="R1fedd0cb5bed495f"/>
    <p:sldId xmlns:r="http://schemas.openxmlformats.org/officeDocument/2006/relationships" id="260" r:id="R1037e1bbfa1a49d3"/>
    <p:sldId xmlns:r="http://schemas.openxmlformats.org/officeDocument/2006/relationships" id="261" r:id="Re09b5c0ab83f42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3d933d97d4b15" /><Relationship Type="http://schemas.openxmlformats.org/officeDocument/2006/relationships/slide" Target="/ppt/slides/slide1.xml" Id="R77d195e428844259" /><Relationship Type="http://schemas.openxmlformats.org/officeDocument/2006/relationships/slide" Target="/ppt/slides/slide2.xml" Id="R4e0e9121df4448d3" /><Relationship Type="http://schemas.openxmlformats.org/officeDocument/2006/relationships/slide" Target="/ppt/slides/slide3.xml" Id="R7405587f0bf54709" /><Relationship Type="http://schemas.openxmlformats.org/officeDocument/2006/relationships/slide" Target="/ppt/slides/slide4.xml" Id="R1fedd0cb5bed495f" /><Relationship Type="http://schemas.openxmlformats.org/officeDocument/2006/relationships/slide" Target="/ppt/slides/slide5.xml" Id="R1037e1bbfa1a49d3" /><Relationship Type="http://schemas.openxmlformats.org/officeDocument/2006/relationships/slide" Target="/ppt/slides/slide6.xml" Id="Re09b5c0ab83f42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7b941435354f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c949a3658436f" /><Relationship Type="http://schemas.openxmlformats.org/officeDocument/2006/relationships/theme" Target="/ppt/slideMasters/theme/theme1.xml" Id="R605071d9677c43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7c949a365843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eda210f1f44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273461220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e6915be93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3528fb9cd49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aeef812bd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326177d3340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NONIBRORI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NONIBRORI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KABATA-HUSVIK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913 024 907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NONIBRORI AS</a:t>
            </a:r>
          </a:p>
        </p:txBody>
      </p:sp>
    </p:spTree>
  </p:cSld>
  <p:clrMapOvr>
    <a:masterClrMapping xmlns:a="http://schemas.openxmlformats.org/drawingml/2006/main"/>
  </p:clrMapOvr>
</p:sld>
</file>