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95ee32fa354e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aa2e8f7eba4b71"/>
  </p:sldMasterIdLst>
  <p:sldIdLst>
    <p:sldId xmlns:r="http://schemas.openxmlformats.org/officeDocument/2006/relationships" id="256" r:id="Reb327f381a784940"/>
    <p:sldId xmlns:r="http://schemas.openxmlformats.org/officeDocument/2006/relationships" id="257" r:id="R12ed62a0971847b7"/>
    <p:sldId xmlns:r="http://schemas.openxmlformats.org/officeDocument/2006/relationships" id="258" r:id="Ra73428d818cc432f"/>
    <p:sldId xmlns:r="http://schemas.openxmlformats.org/officeDocument/2006/relationships" id="259" r:id="R2627319fd41a4ef5"/>
    <p:sldId xmlns:r="http://schemas.openxmlformats.org/officeDocument/2006/relationships" id="260" r:id="R0e1da0522ea646d4"/>
    <p:sldId xmlns:r="http://schemas.openxmlformats.org/officeDocument/2006/relationships" id="261" r:id="Ra4a3754bca1d43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a2e8f7eba4b71" /><Relationship Type="http://schemas.openxmlformats.org/officeDocument/2006/relationships/slide" Target="/ppt/slides/slide1.xml" Id="Reb327f381a784940" /><Relationship Type="http://schemas.openxmlformats.org/officeDocument/2006/relationships/slide" Target="/ppt/slides/slide2.xml" Id="R12ed62a0971847b7" /><Relationship Type="http://schemas.openxmlformats.org/officeDocument/2006/relationships/slide" Target="/ppt/slides/slide3.xml" Id="Ra73428d818cc432f" /><Relationship Type="http://schemas.openxmlformats.org/officeDocument/2006/relationships/slide" Target="/ppt/slides/slide4.xml" Id="R2627319fd41a4ef5" /><Relationship Type="http://schemas.openxmlformats.org/officeDocument/2006/relationships/slide" Target="/ppt/slides/slide5.xml" Id="R0e1da0522ea646d4" /><Relationship Type="http://schemas.openxmlformats.org/officeDocument/2006/relationships/slide" Target="/ppt/slides/slide6.xml" Id="Ra4a3754bca1d43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13b5ee7f54c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19007028d4e58" /><Relationship Type="http://schemas.openxmlformats.org/officeDocument/2006/relationships/theme" Target="/ppt/slideMasters/theme/theme1.xml" Id="R4dd7fee84ecc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219007028d4e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ad4db3e1546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e2e43d8a546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973b5d61147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d7496a0f247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8aac827ef4a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a02c6aa1145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ET-REGNSKAP TORILD REINEMO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ET-REGNSKAP TORILD REINEMO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1 022 386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1 024 358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1 348 890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403 062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Kaptein Oppegaards vei 8E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torild@et-regnskap.no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913 024 974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