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f0f762ef6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9dafb38f84900"/>
  </p:sldMasterIdLst>
  <p:sldIdLst>
    <p:sldId xmlns:r="http://schemas.openxmlformats.org/officeDocument/2006/relationships" id="256" r:id="Rc8d00c293ee34331"/>
    <p:sldId xmlns:r="http://schemas.openxmlformats.org/officeDocument/2006/relationships" id="257" r:id="R5bb8b920bd8848c3"/>
    <p:sldId xmlns:r="http://schemas.openxmlformats.org/officeDocument/2006/relationships" id="258" r:id="R33499b12661044f6"/>
    <p:sldId xmlns:r="http://schemas.openxmlformats.org/officeDocument/2006/relationships" id="259" r:id="Raf3cff9f12b14c85"/>
    <p:sldId xmlns:r="http://schemas.openxmlformats.org/officeDocument/2006/relationships" id="260" r:id="Rd2298cbe75614143"/>
    <p:sldId xmlns:r="http://schemas.openxmlformats.org/officeDocument/2006/relationships" id="261" r:id="Rfd6e46c3055c4b31"/>
    <p:sldId xmlns:r="http://schemas.openxmlformats.org/officeDocument/2006/relationships" id="262" r:id="R8be18da3a45047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9dafb38f84900" /><Relationship Type="http://schemas.openxmlformats.org/officeDocument/2006/relationships/slide" Target="/ppt/slides/slide1.xml" Id="Rc8d00c293ee34331" /><Relationship Type="http://schemas.openxmlformats.org/officeDocument/2006/relationships/slide" Target="/ppt/slides/slide2.xml" Id="R5bb8b920bd8848c3" /><Relationship Type="http://schemas.openxmlformats.org/officeDocument/2006/relationships/slide" Target="/ppt/slides/slide3.xml" Id="R33499b12661044f6" /><Relationship Type="http://schemas.openxmlformats.org/officeDocument/2006/relationships/slide" Target="/ppt/slides/slide4.xml" Id="Raf3cff9f12b14c85" /><Relationship Type="http://schemas.openxmlformats.org/officeDocument/2006/relationships/slide" Target="/ppt/slides/slide5.xml" Id="Rd2298cbe75614143" /><Relationship Type="http://schemas.openxmlformats.org/officeDocument/2006/relationships/slide" Target="/ppt/slides/slide6.xml" Id="Rfd6e46c3055c4b31" /><Relationship Type="http://schemas.openxmlformats.org/officeDocument/2006/relationships/slide" Target="/ppt/slides/slide7.xml" Id="R8be18da3a45047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a80084fff4a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b643ea5364665" /><Relationship Type="http://schemas.openxmlformats.org/officeDocument/2006/relationships/theme" Target="/ppt/slideMasters/theme/theme1.xml" Id="R3eafe6ca445b4d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b643ea53646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b2cb6415e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357d3703d46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ad167c641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0f21224ee4e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e594af2542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7f588ad224e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4bc34eb9c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HAGESENTERET LAKSELV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HAGESENTERET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HAGESENTERET LAKSELV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HAGESENTERET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HAGESENTERET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HAGESENTERET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1 565 325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236 524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888 778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HAGESENTERET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HAGESENTERET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Tamsøyringen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913 025 636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HAGESENTERET LAKSELV AS</a:t>
            </a:r>
          </a:p>
        </p:txBody>
      </p:sp>
    </p:spTree>
  </p:cSld>
  <p:clrMapOvr>
    <a:masterClrMapping xmlns:a="http://schemas.openxmlformats.org/drawingml/2006/main"/>
  </p:clrMapOvr>
</p:sld>
</file>