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00a8c58a1c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ec719a495e484a"/>
  </p:sldMasterIdLst>
  <p:sldIdLst>
    <p:sldId xmlns:r="http://schemas.openxmlformats.org/officeDocument/2006/relationships" id="256" r:id="Ra28c9465be514304"/>
    <p:sldId xmlns:r="http://schemas.openxmlformats.org/officeDocument/2006/relationships" id="257" r:id="Rd6ab24b543e54d3a"/>
    <p:sldId xmlns:r="http://schemas.openxmlformats.org/officeDocument/2006/relationships" id="258" r:id="R0e67d7d9a9c3413a"/>
    <p:sldId xmlns:r="http://schemas.openxmlformats.org/officeDocument/2006/relationships" id="259" r:id="Rfffbf3e9eed441e5"/>
    <p:sldId xmlns:r="http://schemas.openxmlformats.org/officeDocument/2006/relationships" id="260" r:id="R7a65efbeeb47476f"/>
    <p:sldId xmlns:r="http://schemas.openxmlformats.org/officeDocument/2006/relationships" id="261" r:id="R2d03d9e4dd8f4b7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ec719a495e484a" /><Relationship Type="http://schemas.openxmlformats.org/officeDocument/2006/relationships/slide" Target="/ppt/slides/slide1.xml" Id="Ra28c9465be514304" /><Relationship Type="http://schemas.openxmlformats.org/officeDocument/2006/relationships/slide" Target="/ppt/slides/slide2.xml" Id="Rd6ab24b543e54d3a" /><Relationship Type="http://schemas.openxmlformats.org/officeDocument/2006/relationships/slide" Target="/ppt/slides/slide3.xml" Id="R0e67d7d9a9c3413a" /><Relationship Type="http://schemas.openxmlformats.org/officeDocument/2006/relationships/slide" Target="/ppt/slides/slide4.xml" Id="Rfffbf3e9eed441e5" /><Relationship Type="http://schemas.openxmlformats.org/officeDocument/2006/relationships/slide" Target="/ppt/slides/slide5.xml" Id="R7a65efbeeb47476f" /><Relationship Type="http://schemas.openxmlformats.org/officeDocument/2006/relationships/slide" Target="/ppt/slides/slide6.xml" Id="R2d03d9e4dd8f4b7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c36b3b40ab4f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83c802bcb34c6c" /><Relationship Type="http://schemas.openxmlformats.org/officeDocument/2006/relationships/theme" Target="/ppt/slideMasters/theme/theme1.xml" Id="R8092a65eda9c44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d83c802bcb34c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718ed183e4a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45c18beef74f7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83ba7ec174e7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a331a773d483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81f150a264e1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c811eea5e9402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MURERLAGET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Flyplassveien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4560 Vanse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murogmaskin@outlook.com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913 030 346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MURERLAGET AS</a:t>
            </a:r>
          </a:p>
        </p:txBody>
      </p:sp>
    </p:spTree>
  </p:cSld>
  <p:clrMapOvr>
    <a:masterClrMapping xmlns:a="http://schemas.openxmlformats.org/drawingml/2006/main"/>
  </p:clrMapOvr>
</p:sld>
</file>