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2c4b9d301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b1cae832f4ede"/>
  </p:sldMasterIdLst>
  <p:sldIdLst>
    <p:sldId xmlns:r="http://schemas.openxmlformats.org/officeDocument/2006/relationships" id="256" r:id="R78bff2ebf0944a33"/>
    <p:sldId xmlns:r="http://schemas.openxmlformats.org/officeDocument/2006/relationships" id="257" r:id="R62d66b68236247e3"/>
    <p:sldId xmlns:r="http://schemas.openxmlformats.org/officeDocument/2006/relationships" id="258" r:id="Re1a1720f07e34740"/>
    <p:sldId xmlns:r="http://schemas.openxmlformats.org/officeDocument/2006/relationships" id="259" r:id="R4ab84790d0b4430c"/>
    <p:sldId xmlns:r="http://schemas.openxmlformats.org/officeDocument/2006/relationships" id="260" r:id="Rf16a01140c964f02"/>
    <p:sldId xmlns:r="http://schemas.openxmlformats.org/officeDocument/2006/relationships" id="261" r:id="R4388424a60a643e4"/>
    <p:sldId xmlns:r="http://schemas.openxmlformats.org/officeDocument/2006/relationships" id="262" r:id="R632ce0e3908e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b1cae832f4ede" /><Relationship Type="http://schemas.openxmlformats.org/officeDocument/2006/relationships/slide" Target="/ppt/slides/slide1.xml" Id="R78bff2ebf0944a33" /><Relationship Type="http://schemas.openxmlformats.org/officeDocument/2006/relationships/slide" Target="/ppt/slides/slide2.xml" Id="R62d66b68236247e3" /><Relationship Type="http://schemas.openxmlformats.org/officeDocument/2006/relationships/slide" Target="/ppt/slides/slide3.xml" Id="Re1a1720f07e34740" /><Relationship Type="http://schemas.openxmlformats.org/officeDocument/2006/relationships/slide" Target="/ppt/slides/slide4.xml" Id="R4ab84790d0b4430c" /><Relationship Type="http://schemas.openxmlformats.org/officeDocument/2006/relationships/slide" Target="/ppt/slides/slide5.xml" Id="Rf16a01140c964f02" /><Relationship Type="http://schemas.openxmlformats.org/officeDocument/2006/relationships/slide" Target="/ppt/slides/slide6.xml" Id="R4388424a60a643e4" /><Relationship Type="http://schemas.openxmlformats.org/officeDocument/2006/relationships/slide" Target="/ppt/slides/slide7.xml" Id="R632ce0e3908e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001f81712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ada3365c4544" /><Relationship Type="http://schemas.openxmlformats.org/officeDocument/2006/relationships/theme" Target="/ppt/slideMasters/theme/theme1.xml" Id="Rd41ea4e55f64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dada3365c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dafb158e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d27055ee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cf02665f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4102b87c2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cc3dcfea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738e26e1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ad169a8b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MURERLAGET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2 270 750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MICHAEL VOGTMANN PARSAGER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murogmaskin@outlook.com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