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3290b7b3bc48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9bafd57ae44a20"/>
  </p:sldMasterIdLst>
  <p:sldIdLst>
    <p:sldId xmlns:r="http://schemas.openxmlformats.org/officeDocument/2006/relationships" id="256" r:id="R4935fd3a7b9a4cf7"/>
    <p:sldId xmlns:r="http://schemas.openxmlformats.org/officeDocument/2006/relationships" id="257" r:id="Rcce980c608c143f2"/>
    <p:sldId xmlns:r="http://schemas.openxmlformats.org/officeDocument/2006/relationships" id="258" r:id="Rccf7dca22c144ade"/>
    <p:sldId xmlns:r="http://schemas.openxmlformats.org/officeDocument/2006/relationships" id="259" r:id="R1e6fd74c09b340ee"/>
    <p:sldId xmlns:r="http://schemas.openxmlformats.org/officeDocument/2006/relationships" id="260" r:id="Re72ee016d1984b6b"/>
    <p:sldId xmlns:r="http://schemas.openxmlformats.org/officeDocument/2006/relationships" id="261" r:id="R98658ccc27404cfe"/>
    <p:sldId xmlns:r="http://schemas.openxmlformats.org/officeDocument/2006/relationships" id="262" r:id="R856a9dcc16ce4c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9bafd57ae44a20" /><Relationship Type="http://schemas.openxmlformats.org/officeDocument/2006/relationships/slide" Target="/ppt/slides/slide1.xml" Id="R4935fd3a7b9a4cf7" /><Relationship Type="http://schemas.openxmlformats.org/officeDocument/2006/relationships/slide" Target="/ppt/slides/slide2.xml" Id="Rcce980c608c143f2" /><Relationship Type="http://schemas.openxmlformats.org/officeDocument/2006/relationships/slide" Target="/ppt/slides/slide3.xml" Id="Rccf7dca22c144ade" /><Relationship Type="http://schemas.openxmlformats.org/officeDocument/2006/relationships/slide" Target="/ppt/slides/slide4.xml" Id="R1e6fd74c09b340ee" /><Relationship Type="http://schemas.openxmlformats.org/officeDocument/2006/relationships/slide" Target="/ppt/slides/slide5.xml" Id="Re72ee016d1984b6b" /><Relationship Type="http://schemas.openxmlformats.org/officeDocument/2006/relationships/slide" Target="/ppt/slides/slide6.xml" Id="R98658ccc27404cfe" /><Relationship Type="http://schemas.openxmlformats.org/officeDocument/2006/relationships/slide" Target="/ppt/slides/slide7.xml" Id="R856a9dcc16ce4c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a2d73bc46f45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c1fb05bce4eb2" /><Relationship Type="http://schemas.openxmlformats.org/officeDocument/2006/relationships/theme" Target="/ppt/slideMasters/theme/theme1.xml" Id="Rf8cd0baf93d947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3c1fb05bce4e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9a7bf735b447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a767dc11c48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69cfd0fa449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3e6ee3e6841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ccc27f90649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d02ec0d4240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d870b44a54a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OFS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OFS NORGE AS ble etablert [år] og holder til i Måløy.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4 556 386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−3 812 374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4 062 788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260 092 533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343 363 240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RMA INVEST AS  –  26,3 %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 GRUPPEN AS  –  22,9 %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NOAS INVEST AS  –  10,2 %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JOSCO AS  –  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ANDREASSEN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NORDFJORD AS  –  3,1 %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Gate 1 228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6700 Måløy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ronny@andreassen.no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913 030 982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OFS NORGE AS</a:t>
            </a:r>
          </a:p>
        </p:txBody>
      </p:sp>
    </p:spTree>
  </p:cSld>
  <p:clrMapOvr>
    <a:masterClrMapping xmlns:a="http://schemas.openxmlformats.org/drawingml/2006/main"/>
  </p:clrMapOvr>
</p:sld>
</file>