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cd600f92f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72ff053b784d0a"/>
  </p:sldMasterIdLst>
  <p:sldIdLst>
    <p:sldId xmlns:r="http://schemas.openxmlformats.org/officeDocument/2006/relationships" id="256" r:id="R560786d075eb49b4"/>
    <p:sldId xmlns:r="http://schemas.openxmlformats.org/officeDocument/2006/relationships" id="257" r:id="R7443bc7fac114211"/>
    <p:sldId xmlns:r="http://schemas.openxmlformats.org/officeDocument/2006/relationships" id="258" r:id="Rc26f22b50c5c42c8"/>
    <p:sldId xmlns:r="http://schemas.openxmlformats.org/officeDocument/2006/relationships" id="259" r:id="Rbdf95d1a1a3b4e49"/>
    <p:sldId xmlns:r="http://schemas.openxmlformats.org/officeDocument/2006/relationships" id="260" r:id="Rb15b62d80ab54c69"/>
    <p:sldId xmlns:r="http://schemas.openxmlformats.org/officeDocument/2006/relationships" id="261" r:id="Rb5b0277b6e1e49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2ff053b784d0a" /><Relationship Type="http://schemas.openxmlformats.org/officeDocument/2006/relationships/slide" Target="/ppt/slides/slide1.xml" Id="R560786d075eb49b4" /><Relationship Type="http://schemas.openxmlformats.org/officeDocument/2006/relationships/slide" Target="/ppt/slides/slide2.xml" Id="R7443bc7fac114211" /><Relationship Type="http://schemas.openxmlformats.org/officeDocument/2006/relationships/slide" Target="/ppt/slides/slide3.xml" Id="Rc26f22b50c5c42c8" /><Relationship Type="http://schemas.openxmlformats.org/officeDocument/2006/relationships/slide" Target="/ppt/slides/slide4.xml" Id="Rbdf95d1a1a3b4e49" /><Relationship Type="http://schemas.openxmlformats.org/officeDocument/2006/relationships/slide" Target="/ppt/slides/slide5.xml" Id="Rb15b62d80ab54c69" /><Relationship Type="http://schemas.openxmlformats.org/officeDocument/2006/relationships/slide" Target="/ppt/slides/slide6.xml" Id="Rb5b0277b6e1e49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5a774b793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062532eb94782" /><Relationship Type="http://schemas.openxmlformats.org/officeDocument/2006/relationships/theme" Target="/ppt/slideMasters/theme/theme1.xml" Id="R0ef9d7831dc3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062532eb947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7680d3f30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f6117cbf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848c6dee4a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8e151c212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3db35e2d443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016c73a24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RÅDGIVNINGSKONTORET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RÅDGIVNINGSKONTORET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RÅDGIVNINGSKONTORET SOLUTION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RÅDGIVNINGSKONTORET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RÅDGIVNINGSKONTORET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RÅDGIVNINGSKONTORET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LOTFI LAZAARE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RÅDGIVNINGSKONTORET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RÅDGIVNINGSKONTORET SOLUTION AS</a:t>
            </a:r>
          </a:p>
        </p:txBody>
      </p:sp>
    </p:spTree>
  </p:cSld>
  <p:clrMapOvr>
    <a:masterClrMapping xmlns:a="http://schemas.openxmlformats.org/drawingml/2006/main"/>
  </p:clrMapOvr>
</p:sld>
</file>