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6569c0e5aed40f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b7b7753c1d64d42"/>
  </p:sldMasterIdLst>
  <p:sldIdLst>
    <p:sldId xmlns:r="http://schemas.openxmlformats.org/officeDocument/2006/relationships" id="256" r:id="R28e610709e8c45c5"/>
    <p:sldId xmlns:r="http://schemas.openxmlformats.org/officeDocument/2006/relationships" id="257" r:id="R189f7160fae54c7a"/>
    <p:sldId xmlns:r="http://schemas.openxmlformats.org/officeDocument/2006/relationships" id="258" r:id="R2e6d2a24491b4205"/>
    <p:sldId xmlns:r="http://schemas.openxmlformats.org/officeDocument/2006/relationships" id="259" r:id="R906ce982b26c4b28"/>
    <p:sldId xmlns:r="http://schemas.openxmlformats.org/officeDocument/2006/relationships" id="260" r:id="R97d6a48909b24e8b"/>
    <p:sldId xmlns:r="http://schemas.openxmlformats.org/officeDocument/2006/relationships" id="261" r:id="R3ab78e47cb864dd4"/>
    <p:sldId xmlns:r="http://schemas.openxmlformats.org/officeDocument/2006/relationships" id="262" r:id="Rcc2b5ef2ea8b430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7b7753c1d64d42" /><Relationship Type="http://schemas.openxmlformats.org/officeDocument/2006/relationships/slide" Target="/ppt/slides/slide1.xml" Id="R28e610709e8c45c5" /><Relationship Type="http://schemas.openxmlformats.org/officeDocument/2006/relationships/slide" Target="/ppt/slides/slide2.xml" Id="R189f7160fae54c7a" /><Relationship Type="http://schemas.openxmlformats.org/officeDocument/2006/relationships/slide" Target="/ppt/slides/slide3.xml" Id="R2e6d2a24491b4205" /><Relationship Type="http://schemas.openxmlformats.org/officeDocument/2006/relationships/slide" Target="/ppt/slides/slide4.xml" Id="R906ce982b26c4b28" /><Relationship Type="http://schemas.openxmlformats.org/officeDocument/2006/relationships/slide" Target="/ppt/slides/slide5.xml" Id="R97d6a48909b24e8b" /><Relationship Type="http://schemas.openxmlformats.org/officeDocument/2006/relationships/slide" Target="/ppt/slides/slide6.xml" Id="R3ab78e47cb864dd4" /><Relationship Type="http://schemas.openxmlformats.org/officeDocument/2006/relationships/slide" Target="/ppt/slides/slide7.xml" Id="Rcc2b5ef2ea8b430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89a80eb0fe46e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5f78d6a9764d25" /><Relationship Type="http://schemas.openxmlformats.org/officeDocument/2006/relationships/theme" Target="/ppt/slideMasters/theme/theme1.xml" Id="R2d3d7b2a39334b2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65f78d6a9764d2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7d9ef102294ac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2ffcf28c05406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97ae0a4d934b7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7b6c531a3643c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1dd0b12e61452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861ec5ea4545e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df654d304b4a0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PRINS KEBAB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PRINS KEBAB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PRINS KEBAB AS ble etablert [år] og holder til i Vollen.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PRINS KEBAB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PRINS KEBAB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PRINS KEBAB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7 497 034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−354 725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−350 834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−189 658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954 100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PRINS KEBAB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MOHAMMAD ALTAF  –  53,3 %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NASIR IQBAL  –  46,7 %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PRINS KEBAB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Høymyrmarka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1391 Vollen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913 033 299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PRINS KEBAB AS</a:t>
            </a:r>
          </a:p>
        </p:txBody>
      </p:sp>
    </p:spTree>
  </p:cSld>
  <p:clrMapOvr>
    <a:masterClrMapping xmlns:a="http://schemas.openxmlformats.org/drawingml/2006/main"/>
  </p:clrMapOvr>
</p:sld>
</file>