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eddfbb49914416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d4d2aebb3654ead"/>
  </p:sldMasterIdLst>
  <p:sldIdLst>
    <p:sldId xmlns:r="http://schemas.openxmlformats.org/officeDocument/2006/relationships" id="256" r:id="Rf37748b612bf4781"/>
    <p:sldId xmlns:r="http://schemas.openxmlformats.org/officeDocument/2006/relationships" id="257" r:id="Rf5c83ef888e14f15"/>
    <p:sldId xmlns:r="http://schemas.openxmlformats.org/officeDocument/2006/relationships" id="258" r:id="R57ddf224aa1340b2"/>
    <p:sldId xmlns:r="http://schemas.openxmlformats.org/officeDocument/2006/relationships" id="259" r:id="R9a3f19ccd36e430c"/>
    <p:sldId xmlns:r="http://schemas.openxmlformats.org/officeDocument/2006/relationships" id="260" r:id="R45819f58c3974f7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d4d2aebb3654ead" /><Relationship Type="http://schemas.openxmlformats.org/officeDocument/2006/relationships/slide" Target="/ppt/slides/slide1.xml" Id="Rf37748b612bf4781" /><Relationship Type="http://schemas.openxmlformats.org/officeDocument/2006/relationships/slide" Target="/ppt/slides/slide2.xml" Id="Rf5c83ef888e14f15" /><Relationship Type="http://schemas.openxmlformats.org/officeDocument/2006/relationships/slide" Target="/ppt/slides/slide3.xml" Id="R57ddf224aa1340b2" /><Relationship Type="http://schemas.openxmlformats.org/officeDocument/2006/relationships/slide" Target="/ppt/slides/slide4.xml" Id="R9a3f19ccd36e430c" /><Relationship Type="http://schemas.openxmlformats.org/officeDocument/2006/relationships/slide" Target="/ppt/slides/slide5.xml" Id="R45819f58c3974f7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a9bd20238a646c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4e3fe48bba4d0b" /><Relationship Type="http://schemas.openxmlformats.org/officeDocument/2006/relationships/theme" Target="/ppt/slideMasters/theme/theme1.xml" Id="Rf8f6d1daf4d441c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84e3fe48bba4d0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1e68250f71497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d9f4154e6a4f9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f2c32c3f49419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42284661b7476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62b501c737459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CAMILLA OVERÅ HOLEBAKK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CAMILLA OVERÅ HOLEBAKK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CAMILLA OVERÅ HOLEBAKK ble etablert [år] og holder til i Liabygda.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CAMILLA OVERÅ HOLEBAKK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CAMILLA OVERÅ HOLEBAKK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CAMILLA OVERÅ HOLEBAKK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Øvre Ovrå 12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6212 Liabygda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cholebakk@gmail.com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913 035 151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CAMILLA OVERÅ HOLEBAKK</a:t>
            </a:r>
          </a:p>
        </p:txBody>
      </p:sp>
    </p:spTree>
  </p:cSld>
  <p:clrMapOvr>
    <a:masterClrMapping xmlns:a="http://schemas.openxmlformats.org/drawingml/2006/main"/>
  </p:clrMapOvr>
</p:sld>
</file>